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0"/>
  </p:notesMasterIdLst>
  <p:sldIdLst>
    <p:sldId id="276" r:id="rId2"/>
    <p:sldId id="258" r:id="rId3"/>
    <p:sldId id="317" r:id="rId4"/>
    <p:sldId id="260" r:id="rId5"/>
    <p:sldId id="320" r:id="rId6"/>
    <p:sldId id="325" r:id="rId7"/>
    <p:sldId id="323" r:id="rId8"/>
    <p:sldId id="293"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utive Mono" panose="020B0604020202020204" charset="-18"/>
      <p:regular r:id="rId15"/>
    </p:embeddedFont>
    <p:embeddedFont>
      <p:font typeface="Montserrat" panose="00000500000000000000" pitchFamily="2" charset="-18"/>
      <p:regular r:id="rId16"/>
      <p:bold r:id="rId17"/>
      <p:italic r:id="rId18"/>
      <p:boldItalic r:id="rId19"/>
    </p:embeddedFont>
    <p:embeddedFont>
      <p:font typeface="Open Sans" pitchFamily="2" charset="0"/>
      <p:regular r:id="rId20"/>
      <p:bold r:id="rId21"/>
      <p:italic r:id="rId22"/>
      <p:boldItalic r:id="rId23"/>
    </p:embeddedFont>
    <p:embeddedFont>
      <p:font typeface="Roboto Slab"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D4F5"/>
    <a:srgbClr val="4D4D4D"/>
    <a:srgbClr val="FDE5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A75E76-FAA1-481E-A144-3C9664DE7CB1}">
  <a:tblStyle styleId="{F8A75E76-FAA1-481E-A144-3C9664DE7C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1" autoAdjust="0"/>
    <p:restoredTop sz="84424" autoAdjust="0"/>
  </p:normalViewPr>
  <p:slideViewPr>
    <p:cSldViewPr snapToGrid="0">
      <p:cViewPr varScale="1">
        <p:scale>
          <a:sx n="92" d="100"/>
          <a:sy n="92" d="100"/>
        </p:scale>
        <p:origin x="1234" y="53"/>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ace7fa64f5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7" name="Google Shape;2047;gace7fa64f5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15875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communication apps</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direct communication through text, video, audio, calls) such as WhatsApp, Telegram or Facebook Messenger</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social networking apps</a:t>
            </a:r>
            <a:r>
              <a:rPr lang="en-GB" sz="1800" dirty="0">
                <a:effectLst/>
                <a:latin typeface="Calibri" panose="020F0502020204030204" pitchFamily="34" charset="0"/>
                <a:ea typeface="Calibri" panose="020F0502020204030204" pitchFamily="34" charset="0"/>
                <a:cs typeface="Times New Roman" panose="02020603050405020304" pitchFamily="18" charset="0"/>
              </a:rPr>
              <a:t> (where users can communicate but also share content, collaborate, build networks and reach and involve big audiences) such as Facebook, Instagram, Twitter or TikTok</a:t>
            </a:r>
            <a:endParaRPr lang="cs-CZ" dirty="0"/>
          </a:p>
        </p:txBody>
      </p:sp>
    </p:spTree>
    <p:extLst>
      <p:ext uri="{BB962C8B-B14F-4D97-AF65-F5344CB8AC3E}">
        <p14:creationId xmlns:p14="http://schemas.microsoft.com/office/powerpoint/2010/main" val="133477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110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a26e00b28b_0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a26e00b28b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07000"/>
              </a:lnSpc>
              <a:spcAft>
                <a:spcPts val="600"/>
              </a:spcAft>
              <a:buFont typeface="Symbol" panose="05050102010706020507" pitchFamily="18" charset="2"/>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1-year research study using ecological momentary assessment</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600"/>
              </a:spcAft>
              <a:buFont typeface="Symbol" panose="05050102010706020507" pitchFamily="18" charset="2"/>
              <a:buNone/>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600"/>
              </a:spcAft>
              <a:buFont typeface="Symbol" panose="05050102010706020507" pitchFamily="18" charset="2"/>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Across the year, they completed four bursts of 2-week data collection. Each data burst, they installed the research app that sent participants four semi-random questionnaires per day and logged time adolescents spent in various smartphone apps for 14 days. </a:t>
            </a:r>
            <a:r>
              <a:rPr lang="en-GB" sz="1800" dirty="0">
                <a:effectLst/>
                <a:latin typeface="Calibri" panose="020F0502020204030204" pitchFamily="34" charset="0"/>
                <a:ea typeface="Calibri" panose="020F0502020204030204" pitchFamily="34" charset="0"/>
                <a:cs typeface="Times New Roman" panose="02020603050405020304" pitchFamily="18" charset="0"/>
              </a:rPr>
              <a:t>Every day in evening questionnaire, they completed questions related to their daily perceived social support</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07000"/>
              </a:lnSpc>
              <a:spcAft>
                <a:spcPts val="600"/>
              </a:spcAft>
              <a:buFont typeface="Symbol" panose="05050102010706020507" pitchFamily="18" charset="2"/>
              <a:buNone/>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600"/>
              </a:spcAft>
              <a:buFont typeface="Symbol" panose="05050102010706020507" pitchFamily="18" charset="2"/>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data for this study come from the first 2-week measurement burst in May and June of 2021.</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07000"/>
              </a:lnSpc>
              <a:spcAft>
                <a:spcPts val="600"/>
              </a:spcAft>
              <a:buFont typeface="Symbol" panose="05050102010706020507" pitchFamily="18" charset="2"/>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Multilevel cross lagged model with random slopes did not find substantial effect of COM apps use on a previous day (such as Messenger or WhatsApp) and PSS the following day and vice versa </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600"/>
              </a:spcAft>
              <a:buFont typeface="Symbol" panose="05050102010706020507" pitchFamily="18" charset="2"/>
              <a:buNone/>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600"/>
              </a:spcAft>
              <a:buFont typeface="Symbol" panose="05050102010706020507" pitchFamily="18" charset="2"/>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Social anxiety was not found as a moderator of these relationships</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600"/>
              </a:spcAft>
              <a:buFont typeface="Symbol" panose="05050102010706020507" pitchFamily="18" charset="2"/>
              <a:buNone/>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600"/>
              </a:spcAft>
              <a:buFont typeface="Symbol" panose="05050102010706020507" pitchFamily="18" charset="2"/>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similar situation is for social networking apps (such as Facebook or Instagram) and their effect on perceived social support and vice versa. </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712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6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found quite substantial variance in some of these within person effects</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Here you can see the graphs visualizing individual within person effect of perceived social support on communication and social networking app use</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although the general within person effect was negligible, we can see that some of the adolescents experienced positive effect of PSS on social media use (the green points) and some of them experienced negative effect of PSS on social media use the following day (the red points)</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600"/>
              </a:spcAft>
              <a:buFont typeface="Symbol" panose="05050102010706020507" pitchFamily="18" charset="2"/>
              <a:buNone/>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in the case of SOCIAL NETWORKING APPS USE:</a:t>
            </a:r>
            <a:endParaRPr lang="cs-CZ"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green participants were adolescents with overall low levels of PSS and they were more likely to use SN apps more when their PSS from previous day was higher than usual</a:t>
            </a:r>
            <a:endParaRPr lang="cs-CZ"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red participants were adolescents with overall high levels of PSS and they were more likely to use SN apps more when their PSS from previous day was lower than usual</a:t>
            </a:r>
            <a:endParaRPr lang="cs-CZ"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600"/>
              </a:spcAft>
              <a:buFont typeface="Symbol" panose="05050102010706020507" pitchFamily="18" charset="2"/>
              <a:buNone/>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984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a26e00b28b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a26e00b28b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An explanation may be that adolescents who generally feel more supported are probably more sensitive to day-to-day decreases of social support</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64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3"/>
        <p:cNvGrpSpPr/>
        <p:nvPr/>
      </p:nvGrpSpPr>
      <p:grpSpPr>
        <a:xfrm>
          <a:off x="0" y="0"/>
          <a:ext cx="0" cy="0"/>
          <a:chOff x="0" y="0"/>
          <a:chExt cx="0" cy="0"/>
        </a:xfrm>
      </p:grpSpPr>
      <p:sp>
        <p:nvSpPr>
          <p:cNvPr id="3484" name="Google Shape;3484;gad97bcf635_0_1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5" name="Google Shape;3485;gad97bcf635_0_1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36875" y="719386"/>
            <a:ext cx="4114800" cy="341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200"/>
              <a:buNone/>
              <a:defRPr sz="5200">
                <a:solidFill>
                  <a:schemeClr val="accen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49175" y="3542250"/>
            <a:ext cx="25203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accent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3577575" y="-1265650"/>
            <a:ext cx="9413034" cy="6480137"/>
          </a:xfrm>
          <a:custGeom>
            <a:avLst/>
            <a:gdLst/>
            <a:ahLst/>
            <a:cxnLst/>
            <a:rect l="l" t="t" r="r" b="b"/>
            <a:pathLst>
              <a:path w="69355" h="44606" extrusionOk="0">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21">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457200" y="776150"/>
            <a:ext cx="375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Roboto Slab"/>
              <a:buNone/>
              <a:defRPr>
                <a:latin typeface="Roboto Slab"/>
                <a:ea typeface="Roboto Slab"/>
                <a:cs typeface="Roboto Slab"/>
                <a:sym typeface="Roboto Slab"/>
              </a:defRPr>
            </a:lvl2pPr>
            <a:lvl3pPr lvl="2" algn="ctr" rtl="0">
              <a:spcBef>
                <a:spcPts val="0"/>
              </a:spcBef>
              <a:spcAft>
                <a:spcPts val="0"/>
              </a:spcAft>
              <a:buSzPts val="3000"/>
              <a:buFont typeface="Roboto Slab"/>
              <a:buNone/>
              <a:defRPr>
                <a:latin typeface="Roboto Slab"/>
                <a:ea typeface="Roboto Slab"/>
                <a:cs typeface="Roboto Slab"/>
                <a:sym typeface="Roboto Slab"/>
              </a:defRPr>
            </a:lvl3pPr>
            <a:lvl4pPr lvl="3" algn="ctr" rtl="0">
              <a:spcBef>
                <a:spcPts val="0"/>
              </a:spcBef>
              <a:spcAft>
                <a:spcPts val="0"/>
              </a:spcAft>
              <a:buSzPts val="3000"/>
              <a:buFont typeface="Roboto Slab"/>
              <a:buNone/>
              <a:defRPr>
                <a:latin typeface="Roboto Slab"/>
                <a:ea typeface="Roboto Slab"/>
                <a:cs typeface="Roboto Slab"/>
                <a:sym typeface="Roboto Slab"/>
              </a:defRPr>
            </a:lvl4pPr>
            <a:lvl5pPr lvl="4" algn="ctr" rtl="0">
              <a:spcBef>
                <a:spcPts val="0"/>
              </a:spcBef>
              <a:spcAft>
                <a:spcPts val="0"/>
              </a:spcAft>
              <a:buSzPts val="3000"/>
              <a:buFont typeface="Roboto Slab"/>
              <a:buNone/>
              <a:defRPr>
                <a:latin typeface="Roboto Slab"/>
                <a:ea typeface="Roboto Slab"/>
                <a:cs typeface="Roboto Slab"/>
                <a:sym typeface="Roboto Slab"/>
              </a:defRPr>
            </a:lvl5pPr>
            <a:lvl6pPr lvl="5" algn="ctr" rtl="0">
              <a:spcBef>
                <a:spcPts val="0"/>
              </a:spcBef>
              <a:spcAft>
                <a:spcPts val="0"/>
              </a:spcAft>
              <a:buSzPts val="3000"/>
              <a:buFont typeface="Roboto Slab"/>
              <a:buNone/>
              <a:defRPr>
                <a:latin typeface="Roboto Slab"/>
                <a:ea typeface="Roboto Slab"/>
                <a:cs typeface="Roboto Slab"/>
                <a:sym typeface="Roboto Slab"/>
              </a:defRPr>
            </a:lvl6pPr>
            <a:lvl7pPr lvl="6" algn="ctr" rtl="0">
              <a:spcBef>
                <a:spcPts val="0"/>
              </a:spcBef>
              <a:spcAft>
                <a:spcPts val="0"/>
              </a:spcAft>
              <a:buSzPts val="3000"/>
              <a:buFont typeface="Roboto Slab"/>
              <a:buNone/>
              <a:defRPr>
                <a:latin typeface="Roboto Slab"/>
                <a:ea typeface="Roboto Slab"/>
                <a:cs typeface="Roboto Slab"/>
                <a:sym typeface="Roboto Slab"/>
              </a:defRPr>
            </a:lvl7pPr>
            <a:lvl8pPr lvl="7" algn="ctr" rtl="0">
              <a:spcBef>
                <a:spcPts val="0"/>
              </a:spcBef>
              <a:spcAft>
                <a:spcPts val="0"/>
              </a:spcAft>
              <a:buSzPts val="3000"/>
              <a:buFont typeface="Roboto Slab"/>
              <a:buNone/>
              <a:defRPr>
                <a:latin typeface="Roboto Slab"/>
                <a:ea typeface="Roboto Slab"/>
                <a:cs typeface="Roboto Slab"/>
                <a:sym typeface="Roboto Slab"/>
              </a:defRPr>
            </a:lvl8pPr>
            <a:lvl9pPr lvl="8" algn="ctr" rtl="0">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219" name="Google Shape;219;p36"/>
          <p:cNvSpPr txBox="1">
            <a:spLocks noGrp="1"/>
          </p:cNvSpPr>
          <p:nvPr>
            <p:ph type="subTitle" idx="1"/>
          </p:nvPr>
        </p:nvSpPr>
        <p:spPr>
          <a:xfrm>
            <a:off x="460500" y="1613675"/>
            <a:ext cx="37599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36"/>
          <p:cNvSpPr txBox="1"/>
          <p:nvPr/>
        </p:nvSpPr>
        <p:spPr>
          <a:xfrm>
            <a:off x="481362" y="3624400"/>
            <a:ext cx="3684000" cy="5694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rgbClr val="15212A"/>
                </a:solidFill>
                <a:latin typeface="Open Sans"/>
                <a:ea typeface="Open Sans"/>
                <a:cs typeface="Open Sans"/>
                <a:sym typeface="Open Sans"/>
              </a:rPr>
              <a:t>CREDITS: This presentation template was created by </a:t>
            </a:r>
            <a:r>
              <a:rPr lang="en" sz="1200">
                <a:solidFill>
                  <a:srgbClr val="15212A"/>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200">
                <a:solidFill>
                  <a:srgbClr val="15212A"/>
                </a:solidFill>
                <a:latin typeface="Open Sans"/>
                <a:ea typeface="Open Sans"/>
                <a:cs typeface="Open Sans"/>
                <a:sym typeface="Open Sans"/>
              </a:rPr>
              <a:t>, including icons by </a:t>
            </a:r>
            <a:r>
              <a:rPr lang="en" sz="1200">
                <a:solidFill>
                  <a:srgbClr val="15212A"/>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200">
                <a:solidFill>
                  <a:srgbClr val="15212A"/>
                </a:solidFill>
                <a:latin typeface="Open Sans"/>
                <a:ea typeface="Open Sans"/>
                <a:cs typeface="Open Sans"/>
                <a:sym typeface="Open Sans"/>
              </a:rPr>
              <a:t>, and infographics &amp; images by </a:t>
            </a:r>
            <a:r>
              <a:rPr lang="en" sz="1200">
                <a:solidFill>
                  <a:srgbClr val="15212A"/>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 sz="1200">
                <a:solidFill>
                  <a:srgbClr val="15212A"/>
                </a:solidFill>
                <a:latin typeface="Cutive Mono"/>
                <a:ea typeface="Cutive Mono"/>
                <a:cs typeface="Cutive Mono"/>
                <a:sym typeface="Cutive Mono"/>
              </a:rPr>
              <a:t>. </a:t>
            </a:r>
            <a:endParaRPr sz="1200">
              <a:solidFill>
                <a:srgbClr val="15212A"/>
              </a:solidFill>
              <a:latin typeface="Cutive Mono"/>
              <a:ea typeface="Cutive Mono"/>
              <a:cs typeface="Cutive Mono"/>
              <a:sym typeface="Cutive Mono"/>
            </a:endParaRPr>
          </a:p>
          <a:p>
            <a:pPr marL="0" lvl="0" indent="0" algn="ctr" rtl="0">
              <a:spcBef>
                <a:spcPts val="300"/>
              </a:spcBef>
              <a:spcAft>
                <a:spcPts val="0"/>
              </a:spcAft>
              <a:buNone/>
            </a:pPr>
            <a:endParaRPr sz="900">
              <a:solidFill>
                <a:srgbClr val="15212A"/>
              </a:solidFill>
              <a:latin typeface="Cutive Mono"/>
              <a:ea typeface="Cutive Mono"/>
              <a:cs typeface="Cutive Mono"/>
              <a:sym typeface="Cutive Mon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2CFF02-0A96-4A18-0E67-B4D2ACB27F7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88E90E0-FB76-EDDF-451C-0C1CFF31D09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D80CB43-3981-9658-075F-A1C375E132AD}"/>
              </a:ext>
            </a:extLst>
          </p:cNvPr>
          <p:cNvSpPr>
            <a:spLocks noGrp="1"/>
          </p:cNvSpPr>
          <p:nvPr>
            <p:ph type="dt" sz="half" idx="10"/>
          </p:nvPr>
        </p:nvSpPr>
        <p:spPr/>
        <p:txBody>
          <a:bodyPr/>
          <a:lstStyle/>
          <a:p>
            <a:fld id="{EEA3F5F0-B314-48DB-846B-E2BAEAB75AF0}" type="datetimeFigureOut">
              <a:rPr lang="cs-CZ" smtClean="0"/>
              <a:t>25.05.2023</a:t>
            </a:fld>
            <a:endParaRPr lang="cs-CZ"/>
          </a:p>
        </p:txBody>
      </p:sp>
      <p:sp>
        <p:nvSpPr>
          <p:cNvPr id="5" name="Zástupný symbol pro zápatí 4">
            <a:extLst>
              <a:ext uri="{FF2B5EF4-FFF2-40B4-BE49-F238E27FC236}">
                <a16:creationId xmlns:a16="http://schemas.microsoft.com/office/drawing/2014/main" id="{A40B49AD-E60B-85B5-B2C4-79E6E6AB3F9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9FF8269-5A29-1F28-5F66-84F557CC6B5D}"/>
              </a:ext>
            </a:extLst>
          </p:cNvPr>
          <p:cNvSpPr>
            <a:spLocks noGrp="1"/>
          </p:cNvSpPr>
          <p:nvPr>
            <p:ph type="sldNum" sz="quarter" idx="12"/>
          </p:nvPr>
        </p:nvSpPr>
        <p:spPr/>
        <p:txBody>
          <a:bodyPr/>
          <a:lstStyle/>
          <a:p>
            <a:fld id="{8A7D1317-128D-4464-808F-5C00202A1BA0}" type="slidenum">
              <a:rPr lang="cs-CZ" smtClean="0"/>
              <a:t>‹#›</a:t>
            </a:fld>
            <a:endParaRPr lang="cs-CZ"/>
          </a:p>
        </p:txBody>
      </p:sp>
    </p:spTree>
    <p:extLst>
      <p:ext uri="{BB962C8B-B14F-4D97-AF65-F5344CB8AC3E}">
        <p14:creationId xmlns:p14="http://schemas.microsoft.com/office/powerpoint/2010/main" val="239085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23" name="Google Shape;23;p5"/>
          <p:cNvSpPr txBox="1">
            <a:spLocks noGrp="1"/>
          </p:cNvSpPr>
          <p:nvPr>
            <p:ph type="title" idx="2"/>
          </p:nvPr>
        </p:nvSpPr>
        <p:spPr>
          <a:xfrm>
            <a:off x="641800" y="2258012"/>
            <a:ext cx="26898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4" name="Google Shape;24;p5"/>
          <p:cNvSpPr txBox="1">
            <a:spLocks noGrp="1"/>
          </p:cNvSpPr>
          <p:nvPr>
            <p:ph type="subTitle" idx="1"/>
          </p:nvPr>
        </p:nvSpPr>
        <p:spPr>
          <a:xfrm>
            <a:off x="641800" y="2619438"/>
            <a:ext cx="2689800" cy="83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 name="Google Shape;25;p5"/>
          <p:cNvSpPr txBox="1">
            <a:spLocks noGrp="1"/>
          </p:cNvSpPr>
          <p:nvPr>
            <p:ph type="title" idx="3"/>
          </p:nvPr>
        </p:nvSpPr>
        <p:spPr>
          <a:xfrm>
            <a:off x="5824800" y="2252450"/>
            <a:ext cx="26898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6" name="Google Shape;26;p5"/>
          <p:cNvSpPr txBox="1">
            <a:spLocks noGrp="1"/>
          </p:cNvSpPr>
          <p:nvPr>
            <p:ph type="subTitle" idx="4"/>
          </p:nvPr>
        </p:nvSpPr>
        <p:spPr>
          <a:xfrm>
            <a:off x="5824800" y="2624010"/>
            <a:ext cx="26898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p:nvPr/>
        </p:nvSpPr>
        <p:spPr>
          <a:xfrm rot="193" flipH="1">
            <a:off x="3014849" y="1017810"/>
            <a:ext cx="3373153" cy="5722220"/>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3000"/>
            </a:lvl1pPr>
            <a:lvl2pPr lvl="1" algn="ctr">
              <a:spcBef>
                <a:spcPts val="0"/>
              </a:spcBef>
              <a:spcAft>
                <a:spcPts val="0"/>
              </a:spcAft>
              <a:buSzPts val="3000"/>
              <a:buFont typeface="Roboto Slab"/>
              <a:buNone/>
              <a:defRPr>
                <a:latin typeface="Roboto Slab"/>
                <a:ea typeface="Roboto Slab"/>
                <a:cs typeface="Roboto Slab"/>
                <a:sym typeface="Roboto Slab"/>
              </a:defRPr>
            </a:lvl2pPr>
            <a:lvl3pPr lvl="2" algn="ctr">
              <a:spcBef>
                <a:spcPts val="0"/>
              </a:spcBef>
              <a:spcAft>
                <a:spcPts val="0"/>
              </a:spcAft>
              <a:buSzPts val="3000"/>
              <a:buFont typeface="Roboto Slab"/>
              <a:buNone/>
              <a:defRPr>
                <a:latin typeface="Roboto Slab"/>
                <a:ea typeface="Roboto Slab"/>
                <a:cs typeface="Roboto Slab"/>
                <a:sym typeface="Roboto Slab"/>
              </a:defRPr>
            </a:lvl3pPr>
            <a:lvl4pPr lvl="3" algn="ctr">
              <a:spcBef>
                <a:spcPts val="0"/>
              </a:spcBef>
              <a:spcAft>
                <a:spcPts val="0"/>
              </a:spcAft>
              <a:buSzPts val="3000"/>
              <a:buFont typeface="Roboto Slab"/>
              <a:buNone/>
              <a:defRPr>
                <a:latin typeface="Roboto Slab"/>
                <a:ea typeface="Roboto Slab"/>
                <a:cs typeface="Roboto Slab"/>
                <a:sym typeface="Roboto Slab"/>
              </a:defRPr>
            </a:lvl4pPr>
            <a:lvl5pPr lvl="4" algn="ctr">
              <a:spcBef>
                <a:spcPts val="0"/>
              </a:spcBef>
              <a:spcAft>
                <a:spcPts val="0"/>
              </a:spcAft>
              <a:buSzPts val="3000"/>
              <a:buFont typeface="Roboto Slab"/>
              <a:buNone/>
              <a:defRPr>
                <a:latin typeface="Roboto Slab"/>
                <a:ea typeface="Roboto Slab"/>
                <a:cs typeface="Roboto Slab"/>
                <a:sym typeface="Roboto Slab"/>
              </a:defRPr>
            </a:lvl5pPr>
            <a:lvl6pPr lvl="5" algn="ctr">
              <a:spcBef>
                <a:spcPts val="0"/>
              </a:spcBef>
              <a:spcAft>
                <a:spcPts val="0"/>
              </a:spcAft>
              <a:buSzPts val="3000"/>
              <a:buFont typeface="Roboto Slab"/>
              <a:buNone/>
              <a:defRPr>
                <a:latin typeface="Roboto Slab"/>
                <a:ea typeface="Roboto Slab"/>
                <a:cs typeface="Roboto Slab"/>
                <a:sym typeface="Roboto Slab"/>
              </a:defRPr>
            </a:lvl6pPr>
            <a:lvl7pPr lvl="6" algn="ctr">
              <a:spcBef>
                <a:spcPts val="0"/>
              </a:spcBef>
              <a:spcAft>
                <a:spcPts val="0"/>
              </a:spcAft>
              <a:buSzPts val="3000"/>
              <a:buFont typeface="Roboto Slab"/>
              <a:buNone/>
              <a:defRPr>
                <a:latin typeface="Roboto Slab"/>
                <a:ea typeface="Roboto Slab"/>
                <a:cs typeface="Roboto Slab"/>
                <a:sym typeface="Roboto Slab"/>
              </a:defRPr>
            </a:lvl7pPr>
            <a:lvl8pPr lvl="7" algn="ctr">
              <a:spcBef>
                <a:spcPts val="0"/>
              </a:spcBef>
              <a:spcAft>
                <a:spcPts val="0"/>
              </a:spcAft>
              <a:buSzPts val="3000"/>
              <a:buFont typeface="Roboto Slab"/>
              <a:buNone/>
              <a:defRPr>
                <a:latin typeface="Roboto Slab"/>
                <a:ea typeface="Roboto Slab"/>
                <a:cs typeface="Roboto Slab"/>
                <a:sym typeface="Roboto Slab"/>
              </a:defRPr>
            </a:lvl8pPr>
            <a:lvl9pPr lvl="8" algn="ctr">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87" name="Google Shape;87;p14"/>
          <p:cNvSpPr/>
          <p:nvPr/>
        </p:nvSpPr>
        <p:spPr>
          <a:xfrm rot="-7531753">
            <a:off x="-1055188" y="-2420408"/>
            <a:ext cx="4167357" cy="4586370"/>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rot="1432133">
            <a:off x="6060531" y="3892529"/>
            <a:ext cx="3850151" cy="3505814"/>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8">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4815300" y="1973225"/>
            <a:ext cx="3871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39" name="Google Shape;139;p23"/>
          <p:cNvSpPr txBox="1">
            <a:spLocks noGrp="1"/>
          </p:cNvSpPr>
          <p:nvPr>
            <p:ph type="subTitle" idx="1"/>
          </p:nvPr>
        </p:nvSpPr>
        <p:spPr>
          <a:xfrm>
            <a:off x="4815300" y="3159224"/>
            <a:ext cx="3871500" cy="904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40" name="Google Shape;140;p23"/>
          <p:cNvSpPr/>
          <p:nvPr/>
        </p:nvSpPr>
        <p:spPr>
          <a:xfrm>
            <a:off x="4094251" y="285751"/>
            <a:ext cx="8875013" cy="6109795"/>
          </a:xfrm>
          <a:custGeom>
            <a:avLst/>
            <a:gdLst/>
            <a:ahLst/>
            <a:cxnLst/>
            <a:rect l="l" t="t" r="r" b="b"/>
            <a:pathLst>
              <a:path w="69355" h="44606" extrusionOk="0">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CUSTOM_13">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Roboto Slab"/>
              <a:buNone/>
              <a:defRPr>
                <a:latin typeface="Roboto Slab"/>
                <a:ea typeface="Roboto Slab"/>
                <a:cs typeface="Roboto Slab"/>
                <a:sym typeface="Roboto Slab"/>
              </a:defRPr>
            </a:lvl2pPr>
            <a:lvl3pPr lvl="2" algn="ctr" rtl="0">
              <a:spcBef>
                <a:spcPts val="0"/>
              </a:spcBef>
              <a:spcAft>
                <a:spcPts val="0"/>
              </a:spcAft>
              <a:buSzPts val="3000"/>
              <a:buFont typeface="Roboto Slab"/>
              <a:buNone/>
              <a:defRPr>
                <a:latin typeface="Roboto Slab"/>
                <a:ea typeface="Roboto Slab"/>
                <a:cs typeface="Roboto Slab"/>
                <a:sym typeface="Roboto Slab"/>
              </a:defRPr>
            </a:lvl3pPr>
            <a:lvl4pPr lvl="3" algn="ctr" rtl="0">
              <a:spcBef>
                <a:spcPts val="0"/>
              </a:spcBef>
              <a:spcAft>
                <a:spcPts val="0"/>
              </a:spcAft>
              <a:buSzPts val="3000"/>
              <a:buFont typeface="Roboto Slab"/>
              <a:buNone/>
              <a:defRPr>
                <a:latin typeface="Roboto Slab"/>
                <a:ea typeface="Roboto Slab"/>
                <a:cs typeface="Roboto Slab"/>
                <a:sym typeface="Roboto Slab"/>
              </a:defRPr>
            </a:lvl4pPr>
            <a:lvl5pPr lvl="4" algn="ctr" rtl="0">
              <a:spcBef>
                <a:spcPts val="0"/>
              </a:spcBef>
              <a:spcAft>
                <a:spcPts val="0"/>
              </a:spcAft>
              <a:buSzPts val="3000"/>
              <a:buFont typeface="Roboto Slab"/>
              <a:buNone/>
              <a:defRPr>
                <a:latin typeface="Roboto Slab"/>
                <a:ea typeface="Roboto Slab"/>
                <a:cs typeface="Roboto Slab"/>
                <a:sym typeface="Roboto Slab"/>
              </a:defRPr>
            </a:lvl5pPr>
            <a:lvl6pPr lvl="5" algn="ctr" rtl="0">
              <a:spcBef>
                <a:spcPts val="0"/>
              </a:spcBef>
              <a:spcAft>
                <a:spcPts val="0"/>
              </a:spcAft>
              <a:buSzPts val="3000"/>
              <a:buFont typeface="Roboto Slab"/>
              <a:buNone/>
              <a:defRPr>
                <a:latin typeface="Roboto Slab"/>
                <a:ea typeface="Roboto Slab"/>
                <a:cs typeface="Roboto Slab"/>
                <a:sym typeface="Roboto Slab"/>
              </a:defRPr>
            </a:lvl6pPr>
            <a:lvl7pPr lvl="6" algn="ctr" rtl="0">
              <a:spcBef>
                <a:spcPts val="0"/>
              </a:spcBef>
              <a:spcAft>
                <a:spcPts val="0"/>
              </a:spcAft>
              <a:buSzPts val="3000"/>
              <a:buFont typeface="Roboto Slab"/>
              <a:buNone/>
              <a:defRPr>
                <a:latin typeface="Roboto Slab"/>
                <a:ea typeface="Roboto Slab"/>
                <a:cs typeface="Roboto Slab"/>
                <a:sym typeface="Roboto Slab"/>
              </a:defRPr>
            </a:lvl7pPr>
            <a:lvl8pPr lvl="7" algn="ctr" rtl="0">
              <a:spcBef>
                <a:spcPts val="0"/>
              </a:spcBef>
              <a:spcAft>
                <a:spcPts val="0"/>
              </a:spcAft>
              <a:buSzPts val="3000"/>
              <a:buFont typeface="Roboto Slab"/>
              <a:buNone/>
              <a:defRPr>
                <a:latin typeface="Roboto Slab"/>
                <a:ea typeface="Roboto Slab"/>
                <a:cs typeface="Roboto Slab"/>
                <a:sym typeface="Roboto Slab"/>
              </a:defRPr>
            </a:lvl8pPr>
            <a:lvl9pPr lvl="8" algn="ctr" rtl="0">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169" name="Google Shape;169;p28"/>
          <p:cNvSpPr txBox="1">
            <a:spLocks noGrp="1"/>
          </p:cNvSpPr>
          <p:nvPr>
            <p:ph type="title" idx="2"/>
          </p:nvPr>
        </p:nvSpPr>
        <p:spPr>
          <a:xfrm>
            <a:off x="6359302" y="2660600"/>
            <a:ext cx="1705800" cy="442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0" name="Google Shape;170;p28"/>
          <p:cNvSpPr txBox="1">
            <a:spLocks noGrp="1"/>
          </p:cNvSpPr>
          <p:nvPr>
            <p:ph type="subTitle" idx="1"/>
          </p:nvPr>
        </p:nvSpPr>
        <p:spPr>
          <a:xfrm>
            <a:off x="6359302" y="3028909"/>
            <a:ext cx="1705800" cy="79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8"/>
          <p:cNvSpPr txBox="1">
            <a:spLocks noGrp="1"/>
          </p:cNvSpPr>
          <p:nvPr>
            <p:ph type="title" idx="3"/>
          </p:nvPr>
        </p:nvSpPr>
        <p:spPr>
          <a:xfrm>
            <a:off x="1064432" y="2658916"/>
            <a:ext cx="1705800" cy="442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2" name="Google Shape;172;p28"/>
          <p:cNvSpPr txBox="1">
            <a:spLocks noGrp="1"/>
          </p:cNvSpPr>
          <p:nvPr>
            <p:ph type="subTitle" idx="4"/>
          </p:nvPr>
        </p:nvSpPr>
        <p:spPr>
          <a:xfrm>
            <a:off x="1064432" y="3027227"/>
            <a:ext cx="1705800" cy="79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CUSTOM_14">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4092475" y="628600"/>
            <a:ext cx="4594500" cy="193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000"/>
              <a:buNone/>
              <a:defRPr sz="4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175" name="Google Shape;175;p29"/>
          <p:cNvSpPr txBox="1">
            <a:spLocks noGrp="1"/>
          </p:cNvSpPr>
          <p:nvPr>
            <p:ph type="title" idx="2"/>
          </p:nvPr>
        </p:nvSpPr>
        <p:spPr>
          <a:xfrm>
            <a:off x="3798675" y="3318368"/>
            <a:ext cx="2259000" cy="442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6" name="Google Shape;176;p29"/>
          <p:cNvSpPr txBox="1">
            <a:spLocks noGrp="1"/>
          </p:cNvSpPr>
          <p:nvPr>
            <p:ph type="subTitle" idx="1"/>
          </p:nvPr>
        </p:nvSpPr>
        <p:spPr>
          <a:xfrm>
            <a:off x="3798675" y="3686676"/>
            <a:ext cx="2259000" cy="79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29"/>
          <p:cNvSpPr txBox="1">
            <a:spLocks noGrp="1"/>
          </p:cNvSpPr>
          <p:nvPr>
            <p:ph type="title" idx="3"/>
          </p:nvPr>
        </p:nvSpPr>
        <p:spPr>
          <a:xfrm>
            <a:off x="6378100" y="3318350"/>
            <a:ext cx="2259000" cy="442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8" name="Google Shape;178;p29"/>
          <p:cNvSpPr txBox="1">
            <a:spLocks noGrp="1"/>
          </p:cNvSpPr>
          <p:nvPr>
            <p:ph type="subTitle" idx="4"/>
          </p:nvPr>
        </p:nvSpPr>
        <p:spPr>
          <a:xfrm>
            <a:off x="6378100" y="3686657"/>
            <a:ext cx="2259000" cy="79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29"/>
          <p:cNvSpPr/>
          <p:nvPr/>
        </p:nvSpPr>
        <p:spPr>
          <a:xfrm>
            <a:off x="2022913" y="-1265650"/>
            <a:ext cx="9413034" cy="6480137"/>
          </a:xfrm>
          <a:custGeom>
            <a:avLst/>
            <a:gdLst/>
            <a:ahLst/>
            <a:cxnLst/>
            <a:rect l="l" t="t" r="r" b="b"/>
            <a:pathLst>
              <a:path w="69355" h="44606" extrusionOk="0">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7">
  <p:cSld name="CUSTOM_18">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4815309" y="1289250"/>
            <a:ext cx="3871500" cy="140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97" name="Google Shape;197;p33"/>
          <p:cNvSpPr txBox="1">
            <a:spLocks noGrp="1"/>
          </p:cNvSpPr>
          <p:nvPr>
            <p:ph type="subTitle" idx="1"/>
          </p:nvPr>
        </p:nvSpPr>
        <p:spPr>
          <a:xfrm>
            <a:off x="4815300" y="2487916"/>
            <a:ext cx="3871500" cy="6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8" r:id="rId4"/>
    <p:sldLayoutId id="2147483660" r:id="rId5"/>
    <p:sldLayoutId id="2147483669" r:id="rId6"/>
    <p:sldLayoutId id="2147483674" r:id="rId7"/>
    <p:sldLayoutId id="2147483675" r:id="rId8"/>
    <p:sldLayoutId id="2147483679" r:id="rId9"/>
    <p:sldLayoutId id="2147483682"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grpSp>
        <p:nvGrpSpPr>
          <p:cNvPr id="2051" name="Google Shape;2051;p60"/>
          <p:cNvGrpSpPr/>
          <p:nvPr/>
        </p:nvGrpSpPr>
        <p:grpSpPr>
          <a:xfrm>
            <a:off x="5527421" y="1309008"/>
            <a:ext cx="3232952" cy="3502239"/>
            <a:chOff x="749560" y="480644"/>
            <a:chExt cx="3743482" cy="4055293"/>
          </a:xfrm>
        </p:grpSpPr>
        <p:sp>
          <p:nvSpPr>
            <p:cNvPr id="2052" name="Google Shape;2052;p60"/>
            <p:cNvSpPr/>
            <p:nvPr/>
          </p:nvSpPr>
          <p:spPr>
            <a:xfrm>
              <a:off x="875392" y="2335045"/>
              <a:ext cx="3406500" cy="1931622"/>
            </a:xfrm>
            <a:custGeom>
              <a:avLst/>
              <a:gdLst/>
              <a:ahLst/>
              <a:cxnLst/>
              <a:rect l="l" t="t" r="r" b="b"/>
              <a:pathLst>
                <a:path w="54005" h="30623" extrusionOk="0">
                  <a:moveTo>
                    <a:pt x="36757" y="0"/>
                  </a:moveTo>
                  <a:cubicBezTo>
                    <a:pt x="35536" y="0"/>
                    <a:pt x="34315" y="269"/>
                    <a:pt x="33384" y="807"/>
                  </a:cubicBezTo>
                  <a:lnTo>
                    <a:pt x="1898" y="18985"/>
                  </a:lnTo>
                  <a:cubicBezTo>
                    <a:pt x="37" y="20061"/>
                    <a:pt x="1" y="21814"/>
                    <a:pt x="1862" y="22890"/>
                  </a:cubicBezTo>
                  <a:lnTo>
                    <a:pt x="13912" y="29815"/>
                  </a:lnTo>
                  <a:cubicBezTo>
                    <a:pt x="14843" y="30353"/>
                    <a:pt x="16064" y="30622"/>
                    <a:pt x="17285" y="30622"/>
                  </a:cubicBezTo>
                  <a:cubicBezTo>
                    <a:pt x="18505" y="30622"/>
                    <a:pt x="19726" y="30353"/>
                    <a:pt x="20657" y="29815"/>
                  </a:cubicBezTo>
                  <a:lnTo>
                    <a:pt x="52143" y="11637"/>
                  </a:lnTo>
                  <a:cubicBezTo>
                    <a:pt x="54004" y="10561"/>
                    <a:pt x="54004" y="8820"/>
                    <a:pt x="52143" y="7745"/>
                  </a:cubicBezTo>
                  <a:lnTo>
                    <a:pt x="40129" y="807"/>
                  </a:lnTo>
                  <a:cubicBezTo>
                    <a:pt x="39198" y="269"/>
                    <a:pt x="37977" y="0"/>
                    <a:pt x="36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53" name="Google Shape;2053;p60"/>
            <p:cNvSpPr/>
            <p:nvPr/>
          </p:nvSpPr>
          <p:spPr>
            <a:xfrm>
              <a:off x="1766665" y="3784871"/>
              <a:ext cx="513135" cy="215725"/>
            </a:xfrm>
            <a:custGeom>
              <a:avLst/>
              <a:gdLst/>
              <a:ahLst/>
              <a:cxnLst/>
              <a:rect l="l" t="t" r="r" b="b"/>
              <a:pathLst>
                <a:path w="8135" h="3420" extrusionOk="0">
                  <a:moveTo>
                    <a:pt x="3688" y="1"/>
                  </a:moveTo>
                  <a:cubicBezTo>
                    <a:pt x="2336" y="1"/>
                    <a:pt x="1002" y="395"/>
                    <a:pt x="0" y="1186"/>
                  </a:cubicBezTo>
                  <a:lnTo>
                    <a:pt x="12" y="2431"/>
                  </a:lnTo>
                  <a:lnTo>
                    <a:pt x="665" y="2830"/>
                  </a:lnTo>
                  <a:cubicBezTo>
                    <a:pt x="1366" y="3238"/>
                    <a:pt x="2197" y="3420"/>
                    <a:pt x="3066" y="3420"/>
                  </a:cubicBezTo>
                  <a:cubicBezTo>
                    <a:pt x="4203" y="3420"/>
                    <a:pt x="5405" y="3109"/>
                    <a:pt x="6466" y="2588"/>
                  </a:cubicBezTo>
                  <a:lnTo>
                    <a:pt x="8134" y="1621"/>
                  </a:lnTo>
                  <a:cubicBezTo>
                    <a:pt x="7796" y="1379"/>
                    <a:pt x="7458" y="1149"/>
                    <a:pt x="7131" y="944"/>
                  </a:cubicBezTo>
                  <a:cubicBezTo>
                    <a:pt x="6121" y="316"/>
                    <a:pt x="4898" y="1"/>
                    <a:pt x="3688"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54" name="Google Shape;2054;p60"/>
            <p:cNvSpPr/>
            <p:nvPr/>
          </p:nvSpPr>
          <p:spPr>
            <a:xfrm>
              <a:off x="870787" y="3191001"/>
              <a:ext cx="157126" cy="315703"/>
            </a:xfrm>
            <a:custGeom>
              <a:avLst/>
              <a:gdLst/>
              <a:ahLst/>
              <a:cxnLst/>
              <a:rect l="l" t="t" r="r" b="b"/>
              <a:pathLst>
                <a:path w="2491" h="5005" extrusionOk="0">
                  <a:moveTo>
                    <a:pt x="1814" y="1"/>
                  </a:moveTo>
                  <a:cubicBezTo>
                    <a:pt x="1" y="907"/>
                    <a:pt x="98" y="3699"/>
                    <a:pt x="1959" y="4775"/>
                  </a:cubicBezTo>
                  <a:lnTo>
                    <a:pt x="2491" y="5005"/>
                  </a:lnTo>
                  <a:lnTo>
                    <a:pt x="2491" y="5005"/>
                  </a:lnTo>
                  <a:lnTo>
                    <a:pt x="1814"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55" name="Google Shape;2055;p60"/>
            <p:cNvSpPr/>
            <p:nvPr/>
          </p:nvSpPr>
          <p:spPr>
            <a:xfrm>
              <a:off x="4159795" y="2587921"/>
              <a:ext cx="93859" cy="214337"/>
            </a:xfrm>
            <a:custGeom>
              <a:avLst/>
              <a:gdLst/>
              <a:ahLst/>
              <a:cxnLst/>
              <a:rect l="l" t="t" r="r" b="b"/>
              <a:pathLst>
                <a:path w="1488" h="3398" extrusionOk="0">
                  <a:moveTo>
                    <a:pt x="1463" y="1"/>
                  </a:moveTo>
                  <a:lnTo>
                    <a:pt x="1" y="37"/>
                  </a:lnTo>
                  <a:lnTo>
                    <a:pt x="1" y="3397"/>
                  </a:lnTo>
                  <a:lnTo>
                    <a:pt x="73" y="3349"/>
                  </a:lnTo>
                  <a:cubicBezTo>
                    <a:pt x="1197" y="2696"/>
                    <a:pt x="1487" y="2092"/>
                    <a:pt x="1463"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56" name="Google Shape;2056;p60"/>
            <p:cNvSpPr/>
            <p:nvPr/>
          </p:nvSpPr>
          <p:spPr>
            <a:xfrm>
              <a:off x="875392" y="1985094"/>
              <a:ext cx="3406500" cy="1930865"/>
            </a:xfrm>
            <a:custGeom>
              <a:avLst/>
              <a:gdLst/>
              <a:ahLst/>
              <a:cxnLst/>
              <a:rect l="l" t="t" r="r" b="b"/>
              <a:pathLst>
                <a:path w="54005" h="30611" extrusionOk="0">
                  <a:moveTo>
                    <a:pt x="36757" y="0"/>
                  </a:moveTo>
                  <a:cubicBezTo>
                    <a:pt x="35536" y="0"/>
                    <a:pt x="34315" y="269"/>
                    <a:pt x="33384" y="807"/>
                  </a:cubicBezTo>
                  <a:lnTo>
                    <a:pt x="1898" y="18974"/>
                  </a:lnTo>
                  <a:cubicBezTo>
                    <a:pt x="37" y="20049"/>
                    <a:pt x="1" y="21814"/>
                    <a:pt x="1862" y="22890"/>
                  </a:cubicBezTo>
                  <a:lnTo>
                    <a:pt x="13912" y="29803"/>
                  </a:lnTo>
                  <a:cubicBezTo>
                    <a:pt x="14843" y="30341"/>
                    <a:pt x="16064" y="30610"/>
                    <a:pt x="17285" y="30610"/>
                  </a:cubicBezTo>
                  <a:cubicBezTo>
                    <a:pt x="18505" y="30610"/>
                    <a:pt x="19726" y="30341"/>
                    <a:pt x="20657" y="29803"/>
                  </a:cubicBezTo>
                  <a:lnTo>
                    <a:pt x="52143" y="11637"/>
                  </a:lnTo>
                  <a:cubicBezTo>
                    <a:pt x="54004" y="10561"/>
                    <a:pt x="54004" y="8808"/>
                    <a:pt x="52143" y="7733"/>
                  </a:cubicBezTo>
                  <a:lnTo>
                    <a:pt x="40129" y="807"/>
                  </a:lnTo>
                  <a:cubicBezTo>
                    <a:pt x="39198" y="269"/>
                    <a:pt x="37977" y="0"/>
                    <a:pt x="36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57" name="Google Shape;2057;p60"/>
            <p:cNvSpPr/>
            <p:nvPr/>
          </p:nvSpPr>
          <p:spPr>
            <a:xfrm>
              <a:off x="1130789" y="2106076"/>
              <a:ext cx="2915505" cy="1683475"/>
            </a:xfrm>
            <a:custGeom>
              <a:avLst/>
              <a:gdLst/>
              <a:ahLst/>
              <a:cxnLst/>
              <a:rect l="l" t="t" r="r" b="b"/>
              <a:pathLst>
                <a:path w="46221" h="26689" extrusionOk="0">
                  <a:moveTo>
                    <a:pt x="29517" y="1"/>
                  </a:moveTo>
                  <a:lnTo>
                    <a:pt x="1" y="17043"/>
                  </a:lnTo>
                  <a:lnTo>
                    <a:pt x="16705" y="26689"/>
                  </a:lnTo>
                  <a:lnTo>
                    <a:pt x="46221" y="9646"/>
                  </a:lnTo>
                  <a:lnTo>
                    <a:pt x="29517" y="1"/>
                  </a:lnTo>
                  <a:close/>
                </a:path>
              </a:pathLst>
            </a:custGeom>
            <a:solidFill>
              <a:srgbClr val="ADC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58" name="Google Shape;2058;p60"/>
            <p:cNvSpPr/>
            <p:nvPr/>
          </p:nvSpPr>
          <p:spPr>
            <a:xfrm>
              <a:off x="1409840" y="3496735"/>
              <a:ext cx="228025" cy="131958"/>
            </a:xfrm>
            <a:custGeom>
              <a:avLst/>
              <a:gdLst/>
              <a:ahLst/>
              <a:cxnLst/>
              <a:rect l="l" t="t" r="r" b="b"/>
              <a:pathLst>
                <a:path w="3615" h="2092" extrusionOk="0">
                  <a:moveTo>
                    <a:pt x="1813" y="0"/>
                  </a:moveTo>
                  <a:cubicBezTo>
                    <a:pt x="810" y="0"/>
                    <a:pt x="0" y="472"/>
                    <a:pt x="0" y="1052"/>
                  </a:cubicBezTo>
                  <a:cubicBezTo>
                    <a:pt x="0" y="1620"/>
                    <a:pt x="810" y="2091"/>
                    <a:pt x="1813" y="2091"/>
                  </a:cubicBezTo>
                  <a:cubicBezTo>
                    <a:pt x="2805" y="2091"/>
                    <a:pt x="3614" y="1620"/>
                    <a:pt x="3614" y="1052"/>
                  </a:cubicBezTo>
                  <a:cubicBezTo>
                    <a:pt x="3614" y="472"/>
                    <a:pt x="2805" y="0"/>
                    <a:pt x="1813" y="0"/>
                  </a:cubicBezTo>
                  <a:close/>
                </a:path>
              </a:pathLst>
            </a:custGeom>
            <a:solidFill>
              <a:srgbClr val="FFFFFF"/>
            </a:solidFill>
            <a:ln w="3625" cap="flat" cmpd="sng">
              <a:solidFill>
                <a:srgbClr val="80808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59" name="Google Shape;2059;p60"/>
            <p:cNvSpPr/>
            <p:nvPr/>
          </p:nvSpPr>
          <p:spPr>
            <a:xfrm>
              <a:off x="3419527" y="2207504"/>
              <a:ext cx="44280" cy="25231"/>
            </a:xfrm>
            <a:custGeom>
              <a:avLst/>
              <a:gdLst/>
              <a:ahLst/>
              <a:cxnLst/>
              <a:rect l="l" t="t" r="r" b="b"/>
              <a:pathLst>
                <a:path w="702" h="400" extrusionOk="0">
                  <a:moveTo>
                    <a:pt x="351" y="0"/>
                  </a:moveTo>
                  <a:cubicBezTo>
                    <a:pt x="157" y="0"/>
                    <a:pt x="0" y="85"/>
                    <a:pt x="0" y="194"/>
                  </a:cubicBezTo>
                  <a:cubicBezTo>
                    <a:pt x="0" y="315"/>
                    <a:pt x="157" y="399"/>
                    <a:pt x="351" y="399"/>
                  </a:cubicBezTo>
                  <a:cubicBezTo>
                    <a:pt x="544" y="399"/>
                    <a:pt x="701" y="315"/>
                    <a:pt x="701" y="194"/>
                  </a:cubicBezTo>
                  <a:cubicBezTo>
                    <a:pt x="701" y="85"/>
                    <a:pt x="544"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60" name="Google Shape;2060;p60"/>
            <p:cNvSpPr/>
            <p:nvPr/>
          </p:nvSpPr>
          <p:spPr>
            <a:xfrm>
              <a:off x="3532371" y="2273861"/>
              <a:ext cx="220393" cy="125840"/>
            </a:xfrm>
            <a:custGeom>
              <a:avLst/>
              <a:gdLst/>
              <a:ahLst/>
              <a:cxnLst/>
              <a:rect l="l" t="t" r="r" b="b"/>
              <a:pathLst>
                <a:path w="3494" h="1995" extrusionOk="0">
                  <a:moveTo>
                    <a:pt x="224" y="0"/>
                  </a:moveTo>
                  <a:cubicBezTo>
                    <a:pt x="175" y="0"/>
                    <a:pt x="127" y="12"/>
                    <a:pt x="85" y="36"/>
                  </a:cubicBezTo>
                  <a:cubicBezTo>
                    <a:pt x="0" y="60"/>
                    <a:pt x="0" y="169"/>
                    <a:pt x="85" y="206"/>
                  </a:cubicBezTo>
                  <a:lnTo>
                    <a:pt x="3131" y="1958"/>
                  </a:lnTo>
                  <a:cubicBezTo>
                    <a:pt x="3173" y="1982"/>
                    <a:pt x="3221" y="1994"/>
                    <a:pt x="3270" y="1994"/>
                  </a:cubicBezTo>
                  <a:cubicBezTo>
                    <a:pt x="3318" y="1994"/>
                    <a:pt x="3366" y="1982"/>
                    <a:pt x="3409" y="1958"/>
                  </a:cubicBezTo>
                  <a:cubicBezTo>
                    <a:pt x="3493" y="1910"/>
                    <a:pt x="3493" y="1837"/>
                    <a:pt x="3409" y="1801"/>
                  </a:cubicBezTo>
                  <a:lnTo>
                    <a:pt x="363" y="36"/>
                  </a:lnTo>
                  <a:cubicBezTo>
                    <a:pt x="320" y="12"/>
                    <a:pt x="272"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61" name="Google Shape;2061;p60"/>
            <p:cNvSpPr/>
            <p:nvPr/>
          </p:nvSpPr>
          <p:spPr>
            <a:xfrm>
              <a:off x="3697001" y="2288495"/>
              <a:ext cx="35134" cy="18734"/>
            </a:xfrm>
            <a:custGeom>
              <a:avLst/>
              <a:gdLst/>
              <a:ahLst/>
              <a:cxnLst/>
              <a:rect l="l" t="t" r="r" b="b"/>
              <a:pathLst>
                <a:path w="557" h="297" extrusionOk="0">
                  <a:moveTo>
                    <a:pt x="285" y="1"/>
                  </a:moveTo>
                  <a:cubicBezTo>
                    <a:pt x="224" y="1"/>
                    <a:pt x="164" y="16"/>
                    <a:pt x="110" y="46"/>
                  </a:cubicBezTo>
                  <a:cubicBezTo>
                    <a:pt x="1" y="82"/>
                    <a:pt x="1" y="215"/>
                    <a:pt x="110" y="252"/>
                  </a:cubicBezTo>
                  <a:cubicBezTo>
                    <a:pt x="164" y="282"/>
                    <a:pt x="224" y="297"/>
                    <a:pt x="285" y="297"/>
                  </a:cubicBezTo>
                  <a:cubicBezTo>
                    <a:pt x="345" y="297"/>
                    <a:pt x="406" y="282"/>
                    <a:pt x="460" y="252"/>
                  </a:cubicBezTo>
                  <a:cubicBezTo>
                    <a:pt x="557" y="215"/>
                    <a:pt x="557" y="82"/>
                    <a:pt x="460" y="46"/>
                  </a:cubicBezTo>
                  <a:cubicBezTo>
                    <a:pt x="406" y="16"/>
                    <a:pt x="345"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62" name="Google Shape;2062;p60"/>
            <p:cNvSpPr/>
            <p:nvPr/>
          </p:nvSpPr>
          <p:spPr>
            <a:xfrm>
              <a:off x="3292175" y="1867455"/>
              <a:ext cx="63" cy="820"/>
            </a:xfrm>
            <a:custGeom>
              <a:avLst/>
              <a:gdLst/>
              <a:ahLst/>
              <a:cxnLst/>
              <a:rect l="l" t="t" r="r" b="b"/>
              <a:pathLst>
                <a:path w="1" h="13" extrusionOk="0">
                  <a:moveTo>
                    <a:pt x="1" y="13"/>
                  </a:move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63" name="Google Shape;2063;p60"/>
            <p:cNvSpPr/>
            <p:nvPr/>
          </p:nvSpPr>
          <p:spPr>
            <a:xfrm>
              <a:off x="994354" y="3429621"/>
              <a:ext cx="773898" cy="508594"/>
            </a:xfrm>
            <a:custGeom>
              <a:avLst/>
              <a:gdLst/>
              <a:ahLst/>
              <a:cxnLst/>
              <a:rect l="l" t="t" r="r" b="b"/>
              <a:pathLst>
                <a:path w="12269" h="8063" extrusionOk="0">
                  <a:moveTo>
                    <a:pt x="0" y="1"/>
                  </a:moveTo>
                  <a:lnTo>
                    <a:pt x="0" y="980"/>
                  </a:lnTo>
                  <a:lnTo>
                    <a:pt x="12268" y="8063"/>
                  </a:lnTo>
                  <a:lnTo>
                    <a:pt x="12256" y="7035"/>
                  </a:lnTo>
                  <a:lnTo>
                    <a:pt x="0" y="1"/>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64" name="Google Shape;2064;p60"/>
            <p:cNvSpPr/>
            <p:nvPr/>
          </p:nvSpPr>
          <p:spPr>
            <a:xfrm>
              <a:off x="2174519" y="2703857"/>
              <a:ext cx="2010532" cy="1244267"/>
            </a:xfrm>
            <a:custGeom>
              <a:avLst/>
              <a:gdLst/>
              <a:ahLst/>
              <a:cxnLst/>
              <a:rect l="l" t="t" r="r" b="b"/>
              <a:pathLst>
                <a:path w="31874" h="19726" extrusionOk="0">
                  <a:moveTo>
                    <a:pt x="31873" y="0"/>
                  </a:moveTo>
                  <a:lnTo>
                    <a:pt x="0" y="18445"/>
                  </a:lnTo>
                  <a:lnTo>
                    <a:pt x="0" y="19726"/>
                  </a:lnTo>
                  <a:lnTo>
                    <a:pt x="31873" y="1318"/>
                  </a:lnTo>
                  <a:lnTo>
                    <a:pt x="31873" y="0"/>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65" name="Google Shape;2065;p60"/>
            <p:cNvSpPr/>
            <p:nvPr/>
          </p:nvSpPr>
          <p:spPr>
            <a:xfrm>
              <a:off x="2175276" y="3835206"/>
              <a:ext cx="53427" cy="112152"/>
            </a:xfrm>
            <a:custGeom>
              <a:avLst/>
              <a:gdLst/>
              <a:ahLst/>
              <a:cxnLst/>
              <a:rect l="l" t="t" r="r" b="b"/>
              <a:pathLst>
                <a:path w="847" h="1778" extrusionOk="0">
                  <a:moveTo>
                    <a:pt x="847" y="1"/>
                  </a:moveTo>
                  <a:lnTo>
                    <a:pt x="1" y="497"/>
                  </a:lnTo>
                  <a:lnTo>
                    <a:pt x="1" y="1778"/>
                  </a:lnTo>
                  <a:lnTo>
                    <a:pt x="847" y="1294"/>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66" name="Google Shape;2066;p60"/>
            <p:cNvSpPr/>
            <p:nvPr/>
          </p:nvSpPr>
          <p:spPr>
            <a:xfrm>
              <a:off x="4126995" y="2700009"/>
              <a:ext cx="58788" cy="119784"/>
            </a:xfrm>
            <a:custGeom>
              <a:avLst/>
              <a:gdLst/>
              <a:ahLst/>
              <a:cxnLst/>
              <a:rect l="l" t="t" r="r" b="b"/>
              <a:pathLst>
                <a:path w="932" h="1899" extrusionOk="0">
                  <a:moveTo>
                    <a:pt x="932" y="1"/>
                  </a:moveTo>
                  <a:lnTo>
                    <a:pt x="1" y="581"/>
                  </a:lnTo>
                  <a:lnTo>
                    <a:pt x="1" y="1898"/>
                  </a:lnTo>
                  <a:lnTo>
                    <a:pt x="932" y="1318"/>
                  </a:lnTo>
                  <a:lnTo>
                    <a:pt x="9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67" name="Google Shape;2067;p60"/>
            <p:cNvSpPr/>
            <p:nvPr/>
          </p:nvSpPr>
          <p:spPr>
            <a:xfrm>
              <a:off x="3788526" y="2861676"/>
              <a:ext cx="178446" cy="128867"/>
            </a:xfrm>
            <a:custGeom>
              <a:avLst/>
              <a:gdLst/>
              <a:ahLst/>
              <a:cxnLst/>
              <a:rect l="l" t="t" r="r" b="b"/>
              <a:pathLst>
                <a:path w="2829" h="2043" extrusionOk="0">
                  <a:moveTo>
                    <a:pt x="2599" y="0"/>
                  </a:moveTo>
                  <a:cubicBezTo>
                    <a:pt x="2539" y="0"/>
                    <a:pt x="2490" y="24"/>
                    <a:pt x="2442" y="48"/>
                  </a:cubicBezTo>
                  <a:lnTo>
                    <a:pt x="290" y="1293"/>
                  </a:lnTo>
                  <a:cubicBezTo>
                    <a:pt x="121" y="1402"/>
                    <a:pt x="12" y="1583"/>
                    <a:pt x="0" y="1789"/>
                  </a:cubicBezTo>
                  <a:cubicBezTo>
                    <a:pt x="0" y="1958"/>
                    <a:pt x="109" y="2043"/>
                    <a:pt x="218" y="2043"/>
                  </a:cubicBezTo>
                  <a:cubicBezTo>
                    <a:pt x="266" y="2043"/>
                    <a:pt x="327" y="2019"/>
                    <a:pt x="375" y="1994"/>
                  </a:cubicBezTo>
                  <a:lnTo>
                    <a:pt x="2514" y="749"/>
                  </a:lnTo>
                  <a:cubicBezTo>
                    <a:pt x="2696" y="641"/>
                    <a:pt x="2792" y="459"/>
                    <a:pt x="2804" y="254"/>
                  </a:cubicBezTo>
                  <a:cubicBezTo>
                    <a:pt x="2829" y="121"/>
                    <a:pt x="2732" y="12"/>
                    <a:pt x="2599"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68" name="Google Shape;2068;p60"/>
            <p:cNvSpPr/>
            <p:nvPr/>
          </p:nvSpPr>
          <p:spPr>
            <a:xfrm>
              <a:off x="3800699" y="2870569"/>
              <a:ext cx="167786" cy="119532"/>
            </a:xfrm>
            <a:custGeom>
              <a:avLst/>
              <a:gdLst/>
              <a:ahLst/>
              <a:cxnLst/>
              <a:rect l="l" t="t" r="r" b="b"/>
              <a:pathLst>
                <a:path w="2660" h="1895" extrusionOk="0">
                  <a:moveTo>
                    <a:pt x="2509" y="0"/>
                  </a:moveTo>
                  <a:cubicBezTo>
                    <a:pt x="2471" y="0"/>
                    <a:pt x="2434" y="12"/>
                    <a:pt x="2406" y="40"/>
                  </a:cubicBezTo>
                  <a:lnTo>
                    <a:pt x="254" y="1273"/>
                  </a:lnTo>
                  <a:cubicBezTo>
                    <a:pt x="109" y="1370"/>
                    <a:pt x="13" y="1539"/>
                    <a:pt x="1" y="1708"/>
                  </a:cubicBezTo>
                  <a:cubicBezTo>
                    <a:pt x="1" y="1781"/>
                    <a:pt x="25" y="1841"/>
                    <a:pt x="73" y="1878"/>
                  </a:cubicBezTo>
                  <a:cubicBezTo>
                    <a:pt x="100" y="1888"/>
                    <a:pt x="130" y="1894"/>
                    <a:pt x="159" y="1894"/>
                  </a:cubicBezTo>
                  <a:cubicBezTo>
                    <a:pt x="194" y="1894"/>
                    <a:pt x="228" y="1885"/>
                    <a:pt x="254" y="1865"/>
                  </a:cubicBezTo>
                  <a:lnTo>
                    <a:pt x="2406" y="620"/>
                  </a:lnTo>
                  <a:cubicBezTo>
                    <a:pt x="2551" y="524"/>
                    <a:pt x="2648" y="355"/>
                    <a:pt x="2660" y="185"/>
                  </a:cubicBezTo>
                  <a:cubicBezTo>
                    <a:pt x="2660" y="125"/>
                    <a:pt x="2636" y="52"/>
                    <a:pt x="2587" y="16"/>
                  </a:cubicBezTo>
                  <a:cubicBezTo>
                    <a:pt x="2562" y="6"/>
                    <a:pt x="2535" y="0"/>
                    <a:pt x="2509"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69" name="Google Shape;2069;p60"/>
            <p:cNvSpPr/>
            <p:nvPr/>
          </p:nvSpPr>
          <p:spPr>
            <a:xfrm>
              <a:off x="3801456" y="2870696"/>
              <a:ext cx="167029" cy="119469"/>
            </a:xfrm>
            <a:custGeom>
              <a:avLst/>
              <a:gdLst/>
              <a:ahLst/>
              <a:cxnLst/>
              <a:rect l="l" t="t" r="r" b="b"/>
              <a:pathLst>
                <a:path w="2648" h="1894" extrusionOk="0">
                  <a:moveTo>
                    <a:pt x="2514" y="0"/>
                  </a:moveTo>
                  <a:cubicBezTo>
                    <a:pt x="2479" y="0"/>
                    <a:pt x="2438" y="13"/>
                    <a:pt x="2394" y="38"/>
                  </a:cubicBezTo>
                  <a:lnTo>
                    <a:pt x="255" y="1271"/>
                  </a:lnTo>
                  <a:cubicBezTo>
                    <a:pt x="97" y="1368"/>
                    <a:pt x="13" y="1537"/>
                    <a:pt x="1" y="1706"/>
                  </a:cubicBezTo>
                  <a:cubicBezTo>
                    <a:pt x="1" y="1828"/>
                    <a:pt x="57" y="1894"/>
                    <a:pt x="143" y="1894"/>
                  </a:cubicBezTo>
                  <a:cubicBezTo>
                    <a:pt x="176" y="1894"/>
                    <a:pt x="214" y="1884"/>
                    <a:pt x="255" y="1863"/>
                  </a:cubicBezTo>
                  <a:lnTo>
                    <a:pt x="2394" y="618"/>
                  </a:lnTo>
                  <a:cubicBezTo>
                    <a:pt x="2551" y="522"/>
                    <a:pt x="2636" y="365"/>
                    <a:pt x="2648" y="183"/>
                  </a:cubicBezTo>
                  <a:cubicBezTo>
                    <a:pt x="2648" y="65"/>
                    <a:pt x="2595" y="0"/>
                    <a:pt x="251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70" name="Google Shape;2070;p60"/>
            <p:cNvSpPr/>
            <p:nvPr/>
          </p:nvSpPr>
          <p:spPr>
            <a:xfrm>
              <a:off x="2798158" y="3385783"/>
              <a:ext cx="264610" cy="172454"/>
            </a:xfrm>
            <a:custGeom>
              <a:avLst/>
              <a:gdLst/>
              <a:ahLst/>
              <a:cxnLst/>
              <a:rect l="l" t="t" r="r" b="b"/>
              <a:pathLst>
                <a:path w="4195" h="2734" extrusionOk="0">
                  <a:moveTo>
                    <a:pt x="4074" y="0"/>
                  </a:moveTo>
                  <a:cubicBezTo>
                    <a:pt x="4045" y="0"/>
                    <a:pt x="4012" y="10"/>
                    <a:pt x="3977" y="31"/>
                  </a:cubicBezTo>
                  <a:lnTo>
                    <a:pt x="218" y="2207"/>
                  </a:lnTo>
                  <a:cubicBezTo>
                    <a:pt x="97" y="2291"/>
                    <a:pt x="13" y="2424"/>
                    <a:pt x="0" y="2581"/>
                  </a:cubicBezTo>
                  <a:cubicBezTo>
                    <a:pt x="0" y="2675"/>
                    <a:pt x="49" y="2733"/>
                    <a:pt x="120" y="2733"/>
                  </a:cubicBezTo>
                  <a:cubicBezTo>
                    <a:pt x="149" y="2733"/>
                    <a:pt x="183" y="2723"/>
                    <a:pt x="218" y="2702"/>
                  </a:cubicBezTo>
                  <a:lnTo>
                    <a:pt x="3977" y="539"/>
                  </a:lnTo>
                  <a:cubicBezTo>
                    <a:pt x="4110" y="454"/>
                    <a:pt x="4195" y="309"/>
                    <a:pt x="4195" y="164"/>
                  </a:cubicBezTo>
                  <a:cubicBezTo>
                    <a:pt x="4195" y="61"/>
                    <a:pt x="4146" y="0"/>
                    <a:pt x="4074"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71" name="Google Shape;2071;p60"/>
            <p:cNvSpPr/>
            <p:nvPr/>
          </p:nvSpPr>
          <p:spPr>
            <a:xfrm>
              <a:off x="2809575" y="3534834"/>
              <a:ext cx="7695" cy="10597"/>
            </a:xfrm>
            <a:custGeom>
              <a:avLst/>
              <a:gdLst/>
              <a:ahLst/>
              <a:cxnLst/>
              <a:rect l="l" t="t" r="r" b="b"/>
              <a:pathLst>
                <a:path w="122" h="168" extrusionOk="0">
                  <a:moveTo>
                    <a:pt x="93" y="1"/>
                  </a:moveTo>
                  <a:cubicBezTo>
                    <a:pt x="84" y="1"/>
                    <a:pt x="73" y="5"/>
                    <a:pt x="61" y="13"/>
                  </a:cubicBezTo>
                  <a:cubicBezTo>
                    <a:pt x="25" y="37"/>
                    <a:pt x="1" y="73"/>
                    <a:pt x="1" y="122"/>
                  </a:cubicBezTo>
                  <a:cubicBezTo>
                    <a:pt x="1" y="148"/>
                    <a:pt x="13" y="168"/>
                    <a:pt x="34" y="168"/>
                  </a:cubicBezTo>
                  <a:cubicBezTo>
                    <a:pt x="42" y="168"/>
                    <a:pt x="51" y="165"/>
                    <a:pt x="61" y="158"/>
                  </a:cubicBezTo>
                  <a:cubicBezTo>
                    <a:pt x="97" y="134"/>
                    <a:pt x="122" y="97"/>
                    <a:pt x="122" y="49"/>
                  </a:cubicBezTo>
                  <a:cubicBezTo>
                    <a:pt x="122" y="17"/>
                    <a:pt x="111" y="1"/>
                    <a:pt x="93"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72" name="Google Shape;2072;p60"/>
            <p:cNvSpPr/>
            <p:nvPr/>
          </p:nvSpPr>
          <p:spPr>
            <a:xfrm>
              <a:off x="1130789" y="2106076"/>
              <a:ext cx="2915505" cy="1684232"/>
            </a:xfrm>
            <a:custGeom>
              <a:avLst/>
              <a:gdLst/>
              <a:ahLst/>
              <a:cxnLst/>
              <a:rect l="l" t="t" r="r" b="b"/>
              <a:pathLst>
                <a:path w="46221" h="26701" extrusionOk="0">
                  <a:moveTo>
                    <a:pt x="29517" y="1"/>
                  </a:moveTo>
                  <a:lnTo>
                    <a:pt x="1" y="17043"/>
                  </a:lnTo>
                  <a:lnTo>
                    <a:pt x="16705" y="26701"/>
                  </a:lnTo>
                  <a:lnTo>
                    <a:pt x="46221" y="9646"/>
                  </a:lnTo>
                  <a:lnTo>
                    <a:pt x="29517" y="1"/>
                  </a:lnTo>
                  <a:close/>
                </a:path>
              </a:pathLst>
            </a:custGeom>
            <a:solidFill>
              <a:srgbClr val="D4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73" name="Google Shape;2073;p60"/>
            <p:cNvSpPr/>
            <p:nvPr/>
          </p:nvSpPr>
          <p:spPr>
            <a:xfrm>
              <a:off x="2925447" y="2106076"/>
              <a:ext cx="1120824" cy="647364"/>
            </a:xfrm>
            <a:custGeom>
              <a:avLst/>
              <a:gdLst/>
              <a:ahLst/>
              <a:cxnLst/>
              <a:rect l="l" t="t" r="r" b="b"/>
              <a:pathLst>
                <a:path w="17769" h="10263" extrusionOk="0">
                  <a:moveTo>
                    <a:pt x="1065" y="1"/>
                  </a:moveTo>
                  <a:lnTo>
                    <a:pt x="1" y="617"/>
                  </a:lnTo>
                  <a:lnTo>
                    <a:pt x="16717" y="10263"/>
                  </a:lnTo>
                  <a:lnTo>
                    <a:pt x="17769" y="9646"/>
                  </a:lnTo>
                  <a:lnTo>
                    <a:pt x="10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74" name="Google Shape;2074;p60"/>
            <p:cNvSpPr/>
            <p:nvPr/>
          </p:nvSpPr>
          <p:spPr>
            <a:xfrm>
              <a:off x="2733379" y="2144994"/>
              <a:ext cx="1246601" cy="719020"/>
            </a:xfrm>
            <a:custGeom>
              <a:avLst/>
              <a:gdLst/>
              <a:ahLst/>
              <a:cxnLst/>
              <a:rect l="l" t="t" r="r" b="b"/>
              <a:pathLst>
                <a:path w="19763" h="11399" extrusionOk="0">
                  <a:moveTo>
                    <a:pt x="3046" y="0"/>
                  </a:moveTo>
                  <a:lnTo>
                    <a:pt x="0" y="1753"/>
                  </a:lnTo>
                  <a:lnTo>
                    <a:pt x="16716" y="11398"/>
                  </a:lnTo>
                  <a:lnTo>
                    <a:pt x="19762" y="9646"/>
                  </a:lnTo>
                  <a:lnTo>
                    <a:pt x="30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75" name="Google Shape;2075;p60"/>
            <p:cNvSpPr/>
            <p:nvPr/>
          </p:nvSpPr>
          <p:spPr>
            <a:xfrm>
              <a:off x="2520621" y="2366836"/>
              <a:ext cx="1075093" cy="620683"/>
            </a:xfrm>
            <a:custGeom>
              <a:avLst/>
              <a:gdLst/>
              <a:ahLst/>
              <a:cxnLst/>
              <a:rect l="l" t="t" r="r" b="b"/>
              <a:pathLst>
                <a:path w="17044" h="9840" extrusionOk="0">
                  <a:moveTo>
                    <a:pt x="327" y="1"/>
                  </a:moveTo>
                  <a:lnTo>
                    <a:pt x="1" y="194"/>
                  </a:lnTo>
                  <a:lnTo>
                    <a:pt x="16705" y="9839"/>
                  </a:lnTo>
                  <a:lnTo>
                    <a:pt x="17043" y="9646"/>
                  </a:lnTo>
                  <a:lnTo>
                    <a:pt x="327"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76" name="Google Shape;2076;p60"/>
            <p:cNvSpPr/>
            <p:nvPr/>
          </p:nvSpPr>
          <p:spPr>
            <a:xfrm>
              <a:off x="2265223" y="2513995"/>
              <a:ext cx="1075093" cy="620683"/>
            </a:xfrm>
            <a:custGeom>
              <a:avLst/>
              <a:gdLst/>
              <a:ahLst/>
              <a:cxnLst/>
              <a:rect l="l" t="t" r="r" b="b"/>
              <a:pathLst>
                <a:path w="17044" h="9840" extrusionOk="0">
                  <a:moveTo>
                    <a:pt x="339" y="0"/>
                  </a:moveTo>
                  <a:lnTo>
                    <a:pt x="1" y="194"/>
                  </a:lnTo>
                  <a:lnTo>
                    <a:pt x="16705" y="9839"/>
                  </a:lnTo>
                  <a:lnTo>
                    <a:pt x="17043" y="9646"/>
                  </a:lnTo>
                  <a:lnTo>
                    <a:pt x="339"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77" name="Google Shape;2077;p60"/>
            <p:cNvSpPr/>
            <p:nvPr/>
          </p:nvSpPr>
          <p:spPr>
            <a:xfrm>
              <a:off x="1999923" y="2667209"/>
              <a:ext cx="1075093" cy="620683"/>
            </a:xfrm>
            <a:custGeom>
              <a:avLst/>
              <a:gdLst/>
              <a:ahLst/>
              <a:cxnLst/>
              <a:rect l="l" t="t" r="r" b="b"/>
              <a:pathLst>
                <a:path w="17044" h="9840" extrusionOk="0">
                  <a:moveTo>
                    <a:pt x="339" y="1"/>
                  </a:moveTo>
                  <a:lnTo>
                    <a:pt x="1" y="194"/>
                  </a:lnTo>
                  <a:lnTo>
                    <a:pt x="16705" y="9840"/>
                  </a:lnTo>
                  <a:lnTo>
                    <a:pt x="17043" y="9646"/>
                  </a:lnTo>
                  <a:lnTo>
                    <a:pt x="339"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78" name="Google Shape;2078;p60"/>
            <p:cNvSpPr/>
            <p:nvPr/>
          </p:nvSpPr>
          <p:spPr>
            <a:xfrm>
              <a:off x="1393819" y="3233704"/>
              <a:ext cx="115180" cy="66358"/>
            </a:xfrm>
            <a:custGeom>
              <a:avLst/>
              <a:gdLst/>
              <a:ahLst/>
              <a:cxnLst/>
              <a:rect l="l" t="t" r="r" b="b"/>
              <a:pathLst>
                <a:path w="1826" h="1052" extrusionOk="0">
                  <a:moveTo>
                    <a:pt x="919" y="0"/>
                  </a:moveTo>
                  <a:cubicBezTo>
                    <a:pt x="412" y="0"/>
                    <a:pt x="1" y="242"/>
                    <a:pt x="1" y="532"/>
                  </a:cubicBezTo>
                  <a:cubicBezTo>
                    <a:pt x="1" y="822"/>
                    <a:pt x="412" y="1052"/>
                    <a:pt x="919" y="1052"/>
                  </a:cubicBezTo>
                  <a:cubicBezTo>
                    <a:pt x="1415" y="1052"/>
                    <a:pt x="1826" y="822"/>
                    <a:pt x="1826" y="532"/>
                  </a:cubicBezTo>
                  <a:cubicBezTo>
                    <a:pt x="1826" y="242"/>
                    <a:pt x="1415" y="0"/>
                    <a:pt x="919" y="0"/>
                  </a:cubicBezTo>
                  <a:close/>
                </a:path>
              </a:pathLst>
            </a:custGeom>
            <a:solidFill>
              <a:srgbClr val="FDE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79" name="Google Shape;2079;p60"/>
            <p:cNvSpPr/>
            <p:nvPr/>
          </p:nvSpPr>
          <p:spPr>
            <a:xfrm>
              <a:off x="1406813" y="3245121"/>
              <a:ext cx="83893" cy="44848"/>
            </a:xfrm>
            <a:custGeom>
              <a:avLst/>
              <a:gdLst/>
              <a:ahLst/>
              <a:cxnLst/>
              <a:rect l="l" t="t" r="r" b="b"/>
              <a:pathLst>
                <a:path w="1330" h="711" extrusionOk="0">
                  <a:moveTo>
                    <a:pt x="338" y="1"/>
                  </a:moveTo>
                  <a:cubicBezTo>
                    <a:pt x="302" y="13"/>
                    <a:pt x="278" y="25"/>
                    <a:pt x="254" y="49"/>
                  </a:cubicBezTo>
                  <a:cubicBezTo>
                    <a:pt x="0" y="194"/>
                    <a:pt x="24" y="448"/>
                    <a:pt x="302" y="593"/>
                  </a:cubicBezTo>
                  <a:cubicBezTo>
                    <a:pt x="453" y="672"/>
                    <a:pt x="616" y="711"/>
                    <a:pt x="780" y="711"/>
                  </a:cubicBezTo>
                  <a:cubicBezTo>
                    <a:pt x="943" y="711"/>
                    <a:pt x="1106" y="672"/>
                    <a:pt x="1257" y="593"/>
                  </a:cubicBezTo>
                  <a:cubicBezTo>
                    <a:pt x="1281" y="569"/>
                    <a:pt x="1305" y="557"/>
                    <a:pt x="1330" y="533"/>
                  </a:cubicBezTo>
                  <a:cubicBezTo>
                    <a:pt x="1197" y="424"/>
                    <a:pt x="1064" y="315"/>
                    <a:pt x="907" y="242"/>
                  </a:cubicBezTo>
                  <a:cubicBezTo>
                    <a:pt x="725" y="146"/>
                    <a:pt x="532" y="61"/>
                    <a:pt x="338"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80" name="Google Shape;2080;p60"/>
            <p:cNvSpPr/>
            <p:nvPr/>
          </p:nvSpPr>
          <p:spPr>
            <a:xfrm>
              <a:off x="1410597" y="3262656"/>
              <a:ext cx="53427" cy="27249"/>
            </a:xfrm>
            <a:custGeom>
              <a:avLst/>
              <a:gdLst/>
              <a:ahLst/>
              <a:cxnLst/>
              <a:rect l="l" t="t" r="r" b="b"/>
              <a:pathLst>
                <a:path w="847" h="432" extrusionOk="0">
                  <a:moveTo>
                    <a:pt x="25" y="1"/>
                  </a:moveTo>
                  <a:cubicBezTo>
                    <a:pt x="0" y="122"/>
                    <a:pt x="73" y="230"/>
                    <a:pt x="242" y="327"/>
                  </a:cubicBezTo>
                  <a:cubicBezTo>
                    <a:pt x="386" y="394"/>
                    <a:pt x="554" y="431"/>
                    <a:pt x="720" y="431"/>
                  </a:cubicBezTo>
                  <a:cubicBezTo>
                    <a:pt x="762" y="431"/>
                    <a:pt x="805" y="429"/>
                    <a:pt x="847" y="424"/>
                  </a:cubicBezTo>
                  <a:cubicBezTo>
                    <a:pt x="786" y="303"/>
                    <a:pt x="689" y="194"/>
                    <a:pt x="569" y="146"/>
                  </a:cubicBezTo>
                  <a:cubicBezTo>
                    <a:pt x="399" y="49"/>
                    <a:pt x="206" y="1"/>
                    <a:pt x="25"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81" name="Google Shape;2081;p60"/>
            <p:cNvSpPr/>
            <p:nvPr/>
          </p:nvSpPr>
          <p:spPr>
            <a:xfrm>
              <a:off x="1481496" y="3260385"/>
              <a:ext cx="20626" cy="12994"/>
            </a:xfrm>
            <a:custGeom>
              <a:avLst/>
              <a:gdLst/>
              <a:ahLst/>
              <a:cxnLst/>
              <a:rect l="l" t="t" r="r" b="b"/>
              <a:pathLst>
                <a:path w="327" h="206" extrusionOk="0">
                  <a:moveTo>
                    <a:pt x="13" y="0"/>
                  </a:moveTo>
                  <a:cubicBezTo>
                    <a:pt x="1" y="0"/>
                    <a:pt x="1" y="13"/>
                    <a:pt x="13" y="25"/>
                  </a:cubicBezTo>
                  <a:lnTo>
                    <a:pt x="206" y="194"/>
                  </a:lnTo>
                  <a:cubicBezTo>
                    <a:pt x="218" y="206"/>
                    <a:pt x="242" y="206"/>
                    <a:pt x="254" y="206"/>
                  </a:cubicBezTo>
                  <a:cubicBezTo>
                    <a:pt x="254" y="194"/>
                    <a:pt x="266" y="182"/>
                    <a:pt x="254" y="182"/>
                  </a:cubicBezTo>
                  <a:lnTo>
                    <a:pt x="109" y="49"/>
                  </a:lnTo>
                  <a:lnTo>
                    <a:pt x="279" y="85"/>
                  </a:lnTo>
                  <a:cubicBezTo>
                    <a:pt x="283" y="89"/>
                    <a:pt x="287" y="90"/>
                    <a:pt x="291" y="90"/>
                  </a:cubicBezTo>
                  <a:cubicBezTo>
                    <a:pt x="299" y="90"/>
                    <a:pt x="307" y="85"/>
                    <a:pt x="315" y="85"/>
                  </a:cubicBezTo>
                  <a:cubicBezTo>
                    <a:pt x="327" y="73"/>
                    <a:pt x="315" y="61"/>
                    <a:pt x="303" y="61"/>
                  </a:cubicBezTo>
                  <a:lnTo>
                    <a:pt x="49" y="0"/>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82" name="Google Shape;2082;p60"/>
            <p:cNvSpPr/>
            <p:nvPr/>
          </p:nvSpPr>
          <p:spPr>
            <a:xfrm>
              <a:off x="1438036" y="3238245"/>
              <a:ext cx="23717" cy="11543"/>
            </a:xfrm>
            <a:custGeom>
              <a:avLst/>
              <a:gdLst/>
              <a:ahLst/>
              <a:cxnLst/>
              <a:rect l="l" t="t" r="r" b="b"/>
              <a:pathLst>
                <a:path w="376" h="183" extrusionOk="0">
                  <a:moveTo>
                    <a:pt x="218" y="1"/>
                  </a:moveTo>
                  <a:cubicBezTo>
                    <a:pt x="206" y="13"/>
                    <a:pt x="194" y="13"/>
                    <a:pt x="206" y="25"/>
                  </a:cubicBezTo>
                  <a:lnTo>
                    <a:pt x="291" y="122"/>
                  </a:lnTo>
                  <a:lnTo>
                    <a:pt x="49" y="49"/>
                  </a:lnTo>
                  <a:cubicBezTo>
                    <a:pt x="43" y="43"/>
                    <a:pt x="37" y="40"/>
                    <a:pt x="31" y="40"/>
                  </a:cubicBezTo>
                  <a:cubicBezTo>
                    <a:pt x="25" y="40"/>
                    <a:pt x="19" y="43"/>
                    <a:pt x="13" y="49"/>
                  </a:cubicBezTo>
                  <a:cubicBezTo>
                    <a:pt x="1" y="49"/>
                    <a:pt x="1" y="73"/>
                    <a:pt x="13" y="73"/>
                  </a:cubicBezTo>
                  <a:lnTo>
                    <a:pt x="25" y="86"/>
                  </a:lnTo>
                  <a:lnTo>
                    <a:pt x="339" y="182"/>
                  </a:lnTo>
                  <a:lnTo>
                    <a:pt x="375" y="182"/>
                  </a:lnTo>
                  <a:lnTo>
                    <a:pt x="375" y="158"/>
                  </a:lnTo>
                  <a:lnTo>
                    <a:pt x="254" y="13"/>
                  </a:lnTo>
                  <a:cubicBezTo>
                    <a:pt x="242" y="1"/>
                    <a:pt x="230" y="1"/>
                    <a:pt x="218"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83" name="Google Shape;2083;p60"/>
            <p:cNvSpPr/>
            <p:nvPr/>
          </p:nvSpPr>
          <p:spPr>
            <a:xfrm>
              <a:off x="1302358" y="3183558"/>
              <a:ext cx="122812" cy="65285"/>
            </a:xfrm>
            <a:custGeom>
              <a:avLst/>
              <a:gdLst/>
              <a:ahLst/>
              <a:cxnLst/>
              <a:rect l="l" t="t" r="r" b="b"/>
              <a:pathLst>
                <a:path w="1947" h="1035" extrusionOk="0">
                  <a:moveTo>
                    <a:pt x="972" y="1"/>
                  </a:moveTo>
                  <a:cubicBezTo>
                    <a:pt x="756" y="1"/>
                    <a:pt x="538" y="52"/>
                    <a:pt x="339" y="155"/>
                  </a:cubicBezTo>
                  <a:cubicBezTo>
                    <a:pt x="0" y="360"/>
                    <a:pt x="0" y="687"/>
                    <a:pt x="339" y="880"/>
                  </a:cubicBezTo>
                  <a:cubicBezTo>
                    <a:pt x="538" y="983"/>
                    <a:pt x="756" y="1034"/>
                    <a:pt x="972" y="1034"/>
                  </a:cubicBezTo>
                  <a:cubicBezTo>
                    <a:pt x="1188" y="1034"/>
                    <a:pt x="1402" y="983"/>
                    <a:pt x="1596" y="880"/>
                  </a:cubicBezTo>
                  <a:cubicBezTo>
                    <a:pt x="1946" y="675"/>
                    <a:pt x="1946" y="348"/>
                    <a:pt x="1596" y="155"/>
                  </a:cubicBezTo>
                  <a:cubicBezTo>
                    <a:pt x="1402" y="52"/>
                    <a:pt x="1188" y="1"/>
                    <a:pt x="972"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84" name="Google Shape;2084;p60"/>
            <p:cNvSpPr/>
            <p:nvPr/>
          </p:nvSpPr>
          <p:spPr>
            <a:xfrm>
              <a:off x="1335851" y="3195101"/>
              <a:ext cx="72539" cy="37405"/>
            </a:xfrm>
            <a:custGeom>
              <a:avLst/>
              <a:gdLst/>
              <a:ahLst/>
              <a:cxnLst/>
              <a:rect l="l" t="t" r="r" b="b"/>
              <a:pathLst>
                <a:path w="1150" h="593" extrusionOk="0">
                  <a:moveTo>
                    <a:pt x="360" y="0"/>
                  </a:moveTo>
                  <a:cubicBezTo>
                    <a:pt x="179" y="0"/>
                    <a:pt x="13" y="115"/>
                    <a:pt x="13" y="274"/>
                  </a:cubicBezTo>
                  <a:cubicBezTo>
                    <a:pt x="1" y="371"/>
                    <a:pt x="25" y="467"/>
                    <a:pt x="73" y="552"/>
                  </a:cubicBezTo>
                  <a:cubicBezTo>
                    <a:pt x="200" y="579"/>
                    <a:pt x="321" y="593"/>
                    <a:pt x="444" y="593"/>
                  </a:cubicBezTo>
                  <a:cubicBezTo>
                    <a:pt x="485" y="593"/>
                    <a:pt x="527" y="591"/>
                    <a:pt x="569" y="588"/>
                  </a:cubicBezTo>
                  <a:cubicBezTo>
                    <a:pt x="920" y="588"/>
                    <a:pt x="1149" y="419"/>
                    <a:pt x="992" y="298"/>
                  </a:cubicBezTo>
                  <a:cubicBezTo>
                    <a:pt x="916" y="248"/>
                    <a:pt x="829" y="226"/>
                    <a:pt x="737" y="226"/>
                  </a:cubicBezTo>
                  <a:cubicBezTo>
                    <a:pt x="698" y="226"/>
                    <a:pt x="658" y="230"/>
                    <a:pt x="617" y="238"/>
                  </a:cubicBezTo>
                  <a:cubicBezTo>
                    <a:pt x="642" y="201"/>
                    <a:pt x="678" y="93"/>
                    <a:pt x="521" y="32"/>
                  </a:cubicBezTo>
                  <a:cubicBezTo>
                    <a:pt x="468" y="10"/>
                    <a:pt x="413" y="0"/>
                    <a:pt x="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85" name="Google Shape;2085;p60"/>
            <p:cNvSpPr/>
            <p:nvPr/>
          </p:nvSpPr>
          <p:spPr>
            <a:xfrm>
              <a:off x="1210077" y="3131330"/>
              <a:ext cx="127417" cy="66042"/>
            </a:xfrm>
            <a:custGeom>
              <a:avLst/>
              <a:gdLst/>
              <a:ahLst/>
              <a:cxnLst/>
              <a:rect l="l" t="t" r="r" b="b"/>
              <a:pathLst>
                <a:path w="2020" h="1047" extrusionOk="0">
                  <a:moveTo>
                    <a:pt x="1013" y="0"/>
                  </a:moveTo>
                  <a:cubicBezTo>
                    <a:pt x="806" y="0"/>
                    <a:pt x="599" y="46"/>
                    <a:pt x="412" y="137"/>
                  </a:cubicBezTo>
                  <a:cubicBezTo>
                    <a:pt x="37" y="330"/>
                    <a:pt x="1" y="656"/>
                    <a:pt x="339" y="874"/>
                  </a:cubicBezTo>
                  <a:cubicBezTo>
                    <a:pt x="550" y="989"/>
                    <a:pt x="782" y="1047"/>
                    <a:pt x="1014" y="1047"/>
                  </a:cubicBezTo>
                  <a:cubicBezTo>
                    <a:pt x="1220" y="1047"/>
                    <a:pt x="1427" y="1001"/>
                    <a:pt x="1620" y="910"/>
                  </a:cubicBezTo>
                  <a:cubicBezTo>
                    <a:pt x="1995" y="717"/>
                    <a:pt x="2019" y="391"/>
                    <a:pt x="1693" y="173"/>
                  </a:cubicBezTo>
                  <a:cubicBezTo>
                    <a:pt x="1482" y="58"/>
                    <a:pt x="1247" y="0"/>
                    <a:pt x="1013" y="0"/>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86" name="Google Shape;2086;p60"/>
            <p:cNvSpPr/>
            <p:nvPr/>
          </p:nvSpPr>
          <p:spPr>
            <a:xfrm>
              <a:off x="1236001" y="3149622"/>
              <a:ext cx="32863" cy="17220"/>
            </a:xfrm>
            <a:custGeom>
              <a:avLst/>
              <a:gdLst/>
              <a:ahLst/>
              <a:cxnLst/>
              <a:rect l="l" t="t" r="r" b="b"/>
              <a:pathLst>
                <a:path w="521" h="273" extrusionOk="0">
                  <a:moveTo>
                    <a:pt x="375" y="1"/>
                  </a:moveTo>
                  <a:cubicBezTo>
                    <a:pt x="342" y="1"/>
                    <a:pt x="309" y="10"/>
                    <a:pt x="279" y="28"/>
                  </a:cubicBezTo>
                  <a:lnTo>
                    <a:pt x="61" y="137"/>
                  </a:lnTo>
                  <a:cubicBezTo>
                    <a:pt x="1" y="173"/>
                    <a:pt x="1" y="221"/>
                    <a:pt x="49" y="246"/>
                  </a:cubicBezTo>
                  <a:cubicBezTo>
                    <a:pt x="79" y="264"/>
                    <a:pt x="109" y="273"/>
                    <a:pt x="140" y="273"/>
                  </a:cubicBezTo>
                  <a:cubicBezTo>
                    <a:pt x="170" y="273"/>
                    <a:pt x="200" y="264"/>
                    <a:pt x="230" y="246"/>
                  </a:cubicBezTo>
                  <a:lnTo>
                    <a:pt x="460" y="137"/>
                  </a:lnTo>
                  <a:cubicBezTo>
                    <a:pt x="508" y="101"/>
                    <a:pt x="520" y="52"/>
                    <a:pt x="472" y="28"/>
                  </a:cubicBezTo>
                  <a:cubicBezTo>
                    <a:pt x="442" y="10"/>
                    <a:pt x="409" y="1"/>
                    <a:pt x="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87" name="Google Shape;2087;p60"/>
            <p:cNvSpPr/>
            <p:nvPr/>
          </p:nvSpPr>
          <p:spPr>
            <a:xfrm>
              <a:off x="1251266" y="3152398"/>
              <a:ext cx="56454" cy="30088"/>
            </a:xfrm>
            <a:custGeom>
              <a:avLst/>
              <a:gdLst/>
              <a:ahLst/>
              <a:cxnLst/>
              <a:rect l="l" t="t" r="r" b="b"/>
              <a:pathLst>
                <a:path w="895" h="477" extrusionOk="0">
                  <a:moveTo>
                    <a:pt x="810" y="0"/>
                  </a:moveTo>
                  <a:cubicBezTo>
                    <a:pt x="786" y="0"/>
                    <a:pt x="764" y="6"/>
                    <a:pt x="750" y="20"/>
                  </a:cubicBezTo>
                  <a:cubicBezTo>
                    <a:pt x="738" y="32"/>
                    <a:pt x="726" y="32"/>
                    <a:pt x="713" y="44"/>
                  </a:cubicBezTo>
                  <a:cubicBezTo>
                    <a:pt x="697" y="44"/>
                    <a:pt x="681" y="50"/>
                    <a:pt x="662" y="50"/>
                  </a:cubicBezTo>
                  <a:cubicBezTo>
                    <a:pt x="652" y="50"/>
                    <a:pt x="641" y="48"/>
                    <a:pt x="629" y="44"/>
                  </a:cubicBezTo>
                  <a:cubicBezTo>
                    <a:pt x="556" y="44"/>
                    <a:pt x="448" y="57"/>
                    <a:pt x="411" y="57"/>
                  </a:cubicBezTo>
                  <a:cubicBezTo>
                    <a:pt x="375" y="69"/>
                    <a:pt x="351" y="69"/>
                    <a:pt x="315" y="81"/>
                  </a:cubicBezTo>
                  <a:lnTo>
                    <a:pt x="302" y="81"/>
                  </a:lnTo>
                  <a:lnTo>
                    <a:pt x="24" y="226"/>
                  </a:lnTo>
                  <a:cubicBezTo>
                    <a:pt x="0" y="238"/>
                    <a:pt x="0" y="262"/>
                    <a:pt x="24" y="274"/>
                  </a:cubicBezTo>
                  <a:lnTo>
                    <a:pt x="315" y="468"/>
                  </a:lnTo>
                  <a:cubicBezTo>
                    <a:pt x="333" y="474"/>
                    <a:pt x="354" y="477"/>
                    <a:pt x="375" y="477"/>
                  </a:cubicBezTo>
                  <a:cubicBezTo>
                    <a:pt x="396" y="477"/>
                    <a:pt x="417" y="474"/>
                    <a:pt x="435" y="468"/>
                  </a:cubicBezTo>
                  <a:cubicBezTo>
                    <a:pt x="448" y="468"/>
                    <a:pt x="448" y="455"/>
                    <a:pt x="460" y="443"/>
                  </a:cubicBezTo>
                  <a:cubicBezTo>
                    <a:pt x="472" y="449"/>
                    <a:pt x="487" y="452"/>
                    <a:pt x="502" y="452"/>
                  </a:cubicBezTo>
                  <a:cubicBezTo>
                    <a:pt x="517" y="452"/>
                    <a:pt x="532" y="449"/>
                    <a:pt x="544" y="443"/>
                  </a:cubicBezTo>
                  <a:cubicBezTo>
                    <a:pt x="556" y="431"/>
                    <a:pt x="568" y="419"/>
                    <a:pt x="568" y="407"/>
                  </a:cubicBezTo>
                  <a:cubicBezTo>
                    <a:pt x="583" y="412"/>
                    <a:pt x="596" y="415"/>
                    <a:pt x="609" y="415"/>
                  </a:cubicBezTo>
                  <a:cubicBezTo>
                    <a:pt x="627" y="415"/>
                    <a:pt x="644" y="409"/>
                    <a:pt x="665" y="395"/>
                  </a:cubicBezTo>
                  <a:cubicBezTo>
                    <a:pt x="689" y="395"/>
                    <a:pt x="701" y="371"/>
                    <a:pt x="689" y="359"/>
                  </a:cubicBezTo>
                  <a:cubicBezTo>
                    <a:pt x="726" y="359"/>
                    <a:pt x="750" y="359"/>
                    <a:pt x="786" y="347"/>
                  </a:cubicBezTo>
                  <a:cubicBezTo>
                    <a:pt x="822" y="322"/>
                    <a:pt x="822" y="298"/>
                    <a:pt x="786" y="274"/>
                  </a:cubicBezTo>
                  <a:lnTo>
                    <a:pt x="617" y="165"/>
                  </a:lnTo>
                  <a:cubicBezTo>
                    <a:pt x="641" y="165"/>
                    <a:pt x="713" y="153"/>
                    <a:pt x="750" y="153"/>
                  </a:cubicBezTo>
                  <a:cubicBezTo>
                    <a:pt x="774" y="141"/>
                    <a:pt x="798" y="141"/>
                    <a:pt x="810" y="129"/>
                  </a:cubicBezTo>
                  <a:cubicBezTo>
                    <a:pt x="834" y="117"/>
                    <a:pt x="858" y="93"/>
                    <a:pt x="871" y="81"/>
                  </a:cubicBezTo>
                  <a:cubicBezTo>
                    <a:pt x="883" y="57"/>
                    <a:pt x="895" y="20"/>
                    <a:pt x="858" y="8"/>
                  </a:cubicBezTo>
                  <a:cubicBezTo>
                    <a:pt x="843" y="3"/>
                    <a:pt x="826" y="0"/>
                    <a:pt x="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88" name="Google Shape;2088;p60"/>
            <p:cNvSpPr/>
            <p:nvPr/>
          </p:nvSpPr>
          <p:spPr>
            <a:xfrm>
              <a:off x="3890647" y="2664560"/>
              <a:ext cx="119027" cy="66421"/>
            </a:xfrm>
            <a:custGeom>
              <a:avLst/>
              <a:gdLst/>
              <a:ahLst/>
              <a:cxnLst/>
              <a:rect l="l" t="t" r="r" b="b"/>
              <a:pathLst>
                <a:path w="1887" h="1053" extrusionOk="0">
                  <a:moveTo>
                    <a:pt x="357" y="34"/>
                  </a:moveTo>
                  <a:cubicBezTo>
                    <a:pt x="418" y="34"/>
                    <a:pt x="478" y="49"/>
                    <a:pt x="533" y="79"/>
                  </a:cubicBezTo>
                  <a:lnTo>
                    <a:pt x="1729" y="768"/>
                  </a:lnTo>
                  <a:cubicBezTo>
                    <a:pt x="1826" y="804"/>
                    <a:pt x="1826" y="937"/>
                    <a:pt x="1729" y="974"/>
                  </a:cubicBezTo>
                  <a:lnTo>
                    <a:pt x="1717" y="974"/>
                  </a:lnTo>
                  <a:cubicBezTo>
                    <a:pt x="1663" y="1004"/>
                    <a:pt x="1602" y="1019"/>
                    <a:pt x="1542" y="1019"/>
                  </a:cubicBezTo>
                  <a:cubicBezTo>
                    <a:pt x="1482" y="1019"/>
                    <a:pt x="1421" y="1004"/>
                    <a:pt x="1367" y="974"/>
                  </a:cubicBezTo>
                  <a:lnTo>
                    <a:pt x="170" y="285"/>
                  </a:lnTo>
                  <a:cubicBezTo>
                    <a:pt x="73" y="260"/>
                    <a:pt x="73" y="115"/>
                    <a:pt x="170" y="91"/>
                  </a:cubicBezTo>
                  <a:lnTo>
                    <a:pt x="182" y="79"/>
                  </a:lnTo>
                  <a:cubicBezTo>
                    <a:pt x="237" y="49"/>
                    <a:pt x="297" y="34"/>
                    <a:pt x="357" y="34"/>
                  </a:cubicBezTo>
                  <a:close/>
                  <a:moveTo>
                    <a:pt x="359" y="1"/>
                  </a:moveTo>
                  <a:cubicBezTo>
                    <a:pt x="285" y="1"/>
                    <a:pt x="212" y="19"/>
                    <a:pt x="146" y="55"/>
                  </a:cubicBezTo>
                  <a:lnTo>
                    <a:pt x="134" y="67"/>
                  </a:lnTo>
                  <a:cubicBezTo>
                    <a:pt x="1" y="103"/>
                    <a:pt x="1" y="273"/>
                    <a:pt x="134" y="309"/>
                  </a:cubicBezTo>
                  <a:lnTo>
                    <a:pt x="1318" y="998"/>
                  </a:lnTo>
                  <a:cubicBezTo>
                    <a:pt x="1385" y="1034"/>
                    <a:pt x="1460" y="1052"/>
                    <a:pt x="1536" y="1052"/>
                  </a:cubicBezTo>
                  <a:cubicBezTo>
                    <a:pt x="1611" y="1052"/>
                    <a:pt x="1687" y="1034"/>
                    <a:pt x="1754" y="998"/>
                  </a:cubicBezTo>
                  <a:lnTo>
                    <a:pt x="1766" y="998"/>
                  </a:lnTo>
                  <a:cubicBezTo>
                    <a:pt x="1886" y="949"/>
                    <a:pt x="1886" y="780"/>
                    <a:pt x="1766" y="744"/>
                  </a:cubicBezTo>
                  <a:lnTo>
                    <a:pt x="581" y="55"/>
                  </a:lnTo>
                  <a:cubicBezTo>
                    <a:pt x="509" y="19"/>
                    <a:pt x="433" y="1"/>
                    <a:pt x="359"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89" name="Google Shape;2089;p60"/>
            <p:cNvSpPr/>
            <p:nvPr/>
          </p:nvSpPr>
          <p:spPr>
            <a:xfrm>
              <a:off x="3937954" y="2690863"/>
              <a:ext cx="61059" cy="33620"/>
            </a:xfrm>
            <a:custGeom>
              <a:avLst/>
              <a:gdLst/>
              <a:ahLst/>
              <a:cxnLst/>
              <a:rect l="l" t="t" r="r" b="b"/>
              <a:pathLst>
                <a:path w="968" h="533" extrusionOk="0">
                  <a:moveTo>
                    <a:pt x="266" y="1"/>
                  </a:moveTo>
                  <a:lnTo>
                    <a:pt x="0" y="146"/>
                  </a:lnTo>
                  <a:lnTo>
                    <a:pt x="580" y="484"/>
                  </a:lnTo>
                  <a:cubicBezTo>
                    <a:pt x="628" y="518"/>
                    <a:pt x="687" y="533"/>
                    <a:pt x="749" y="533"/>
                  </a:cubicBezTo>
                  <a:cubicBezTo>
                    <a:pt x="797" y="533"/>
                    <a:pt x="847" y="524"/>
                    <a:pt x="895" y="508"/>
                  </a:cubicBezTo>
                  <a:cubicBezTo>
                    <a:pt x="967" y="472"/>
                    <a:pt x="943" y="387"/>
                    <a:pt x="834" y="327"/>
                  </a:cubicBezTo>
                  <a:lnTo>
                    <a:pt x="266"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90" name="Google Shape;2090;p60"/>
            <p:cNvSpPr/>
            <p:nvPr/>
          </p:nvSpPr>
          <p:spPr>
            <a:xfrm>
              <a:off x="3810602" y="2630624"/>
              <a:ext cx="14571" cy="8452"/>
            </a:xfrm>
            <a:custGeom>
              <a:avLst/>
              <a:gdLst/>
              <a:ahLst/>
              <a:cxnLst/>
              <a:rect l="l" t="t" r="r" b="b"/>
              <a:pathLst>
                <a:path w="231" h="134" extrusionOk="0">
                  <a:moveTo>
                    <a:pt x="97" y="1"/>
                  </a:moveTo>
                  <a:lnTo>
                    <a:pt x="1" y="49"/>
                  </a:lnTo>
                  <a:lnTo>
                    <a:pt x="134" y="134"/>
                  </a:lnTo>
                  <a:lnTo>
                    <a:pt x="230" y="73"/>
                  </a:lnTo>
                  <a:lnTo>
                    <a:pt x="97"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91" name="Google Shape;2091;p60"/>
            <p:cNvSpPr/>
            <p:nvPr/>
          </p:nvSpPr>
          <p:spPr>
            <a:xfrm>
              <a:off x="3821326" y="2632138"/>
              <a:ext cx="22140" cy="12300"/>
            </a:xfrm>
            <a:custGeom>
              <a:avLst/>
              <a:gdLst/>
              <a:ahLst/>
              <a:cxnLst/>
              <a:rect l="l" t="t" r="r" b="b"/>
              <a:pathLst>
                <a:path w="351" h="195" extrusionOk="0">
                  <a:moveTo>
                    <a:pt x="218" y="1"/>
                  </a:moveTo>
                  <a:lnTo>
                    <a:pt x="0" y="122"/>
                  </a:lnTo>
                  <a:lnTo>
                    <a:pt x="133" y="194"/>
                  </a:lnTo>
                  <a:lnTo>
                    <a:pt x="351" y="73"/>
                  </a:lnTo>
                  <a:lnTo>
                    <a:pt x="218"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92" name="Google Shape;2092;p60"/>
            <p:cNvSpPr/>
            <p:nvPr/>
          </p:nvSpPr>
          <p:spPr>
            <a:xfrm>
              <a:off x="3831985" y="2633715"/>
              <a:ext cx="29773" cy="17599"/>
            </a:xfrm>
            <a:custGeom>
              <a:avLst/>
              <a:gdLst/>
              <a:ahLst/>
              <a:cxnLst/>
              <a:rect l="l" t="t" r="r" b="b"/>
              <a:pathLst>
                <a:path w="472" h="279" extrusionOk="0">
                  <a:moveTo>
                    <a:pt x="327" y="0"/>
                  </a:moveTo>
                  <a:lnTo>
                    <a:pt x="0" y="193"/>
                  </a:lnTo>
                  <a:lnTo>
                    <a:pt x="133" y="278"/>
                  </a:lnTo>
                  <a:lnTo>
                    <a:pt x="472" y="85"/>
                  </a:lnTo>
                  <a:lnTo>
                    <a:pt x="327"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93" name="Google Shape;2093;p60"/>
            <p:cNvSpPr/>
            <p:nvPr/>
          </p:nvSpPr>
          <p:spPr>
            <a:xfrm>
              <a:off x="3841132" y="2634472"/>
              <a:ext cx="39676" cy="22897"/>
            </a:xfrm>
            <a:custGeom>
              <a:avLst/>
              <a:gdLst/>
              <a:ahLst/>
              <a:cxnLst/>
              <a:rect l="l" t="t" r="r" b="b"/>
              <a:pathLst>
                <a:path w="629" h="363" extrusionOk="0">
                  <a:moveTo>
                    <a:pt x="472" y="12"/>
                  </a:moveTo>
                  <a:lnTo>
                    <a:pt x="593" y="85"/>
                  </a:lnTo>
                  <a:lnTo>
                    <a:pt x="157" y="339"/>
                  </a:lnTo>
                  <a:lnTo>
                    <a:pt x="37" y="278"/>
                  </a:lnTo>
                  <a:lnTo>
                    <a:pt x="472" y="12"/>
                  </a:lnTo>
                  <a:close/>
                  <a:moveTo>
                    <a:pt x="472" y="0"/>
                  </a:moveTo>
                  <a:lnTo>
                    <a:pt x="0" y="278"/>
                  </a:lnTo>
                  <a:lnTo>
                    <a:pt x="157" y="363"/>
                  </a:lnTo>
                  <a:lnTo>
                    <a:pt x="629" y="85"/>
                  </a:lnTo>
                  <a:lnTo>
                    <a:pt x="472"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94" name="Google Shape;2094;p60"/>
            <p:cNvSpPr/>
            <p:nvPr/>
          </p:nvSpPr>
          <p:spPr>
            <a:xfrm>
              <a:off x="3851792" y="2636743"/>
              <a:ext cx="47308" cy="26745"/>
            </a:xfrm>
            <a:custGeom>
              <a:avLst/>
              <a:gdLst/>
              <a:ahLst/>
              <a:cxnLst/>
              <a:rect l="l" t="t" r="r" b="b"/>
              <a:pathLst>
                <a:path w="750" h="424" extrusionOk="0">
                  <a:moveTo>
                    <a:pt x="593" y="12"/>
                  </a:moveTo>
                  <a:lnTo>
                    <a:pt x="714" y="85"/>
                  </a:lnTo>
                  <a:lnTo>
                    <a:pt x="146" y="411"/>
                  </a:lnTo>
                  <a:lnTo>
                    <a:pt x="25" y="339"/>
                  </a:lnTo>
                  <a:lnTo>
                    <a:pt x="593" y="12"/>
                  </a:lnTo>
                  <a:close/>
                  <a:moveTo>
                    <a:pt x="593" y="0"/>
                  </a:moveTo>
                  <a:lnTo>
                    <a:pt x="0" y="339"/>
                  </a:lnTo>
                  <a:lnTo>
                    <a:pt x="158" y="423"/>
                  </a:lnTo>
                  <a:lnTo>
                    <a:pt x="750" y="85"/>
                  </a:lnTo>
                  <a:lnTo>
                    <a:pt x="593"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95" name="Google Shape;2095;p60"/>
            <p:cNvSpPr/>
            <p:nvPr/>
          </p:nvSpPr>
          <p:spPr>
            <a:xfrm>
              <a:off x="3769476" y="2610440"/>
              <a:ext cx="15265" cy="8452"/>
            </a:xfrm>
            <a:custGeom>
              <a:avLst/>
              <a:gdLst/>
              <a:ahLst/>
              <a:cxnLst/>
              <a:rect l="l" t="t" r="r" b="b"/>
              <a:pathLst>
                <a:path w="242" h="134" extrusionOk="0">
                  <a:moveTo>
                    <a:pt x="121" y="0"/>
                  </a:moveTo>
                  <a:cubicBezTo>
                    <a:pt x="97" y="0"/>
                    <a:pt x="73" y="6"/>
                    <a:pt x="48" y="19"/>
                  </a:cubicBezTo>
                  <a:cubicBezTo>
                    <a:pt x="0" y="43"/>
                    <a:pt x="0" y="91"/>
                    <a:pt x="48" y="115"/>
                  </a:cubicBezTo>
                  <a:cubicBezTo>
                    <a:pt x="73" y="127"/>
                    <a:pt x="97" y="133"/>
                    <a:pt x="121" y="133"/>
                  </a:cubicBezTo>
                  <a:cubicBezTo>
                    <a:pt x="145" y="133"/>
                    <a:pt x="169" y="127"/>
                    <a:pt x="193" y="115"/>
                  </a:cubicBezTo>
                  <a:cubicBezTo>
                    <a:pt x="242" y="91"/>
                    <a:pt x="242" y="55"/>
                    <a:pt x="193" y="19"/>
                  </a:cubicBezTo>
                  <a:cubicBezTo>
                    <a:pt x="169" y="6"/>
                    <a:pt x="145" y="0"/>
                    <a:pt x="121"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96" name="Google Shape;2096;p60"/>
            <p:cNvSpPr/>
            <p:nvPr/>
          </p:nvSpPr>
          <p:spPr>
            <a:xfrm>
              <a:off x="3770990" y="2600158"/>
              <a:ext cx="30530" cy="17409"/>
            </a:xfrm>
            <a:custGeom>
              <a:avLst/>
              <a:gdLst/>
              <a:ahLst/>
              <a:cxnLst/>
              <a:rect l="l" t="t" r="r" b="b"/>
              <a:pathLst>
                <a:path w="484" h="276" extrusionOk="0">
                  <a:moveTo>
                    <a:pt x="37" y="0"/>
                  </a:moveTo>
                  <a:cubicBezTo>
                    <a:pt x="12" y="0"/>
                    <a:pt x="0" y="12"/>
                    <a:pt x="0" y="24"/>
                  </a:cubicBezTo>
                  <a:cubicBezTo>
                    <a:pt x="0" y="36"/>
                    <a:pt x="12" y="36"/>
                    <a:pt x="37" y="36"/>
                  </a:cubicBezTo>
                  <a:cubicBezTo>
                    <a:pt x="133" y="36"/>
                    <a:pt x="230" y="61"/>
                    <a:pt x="315" y="109"/>
                  </a:cubicBezTo>
                  <a:cubicBezTo>
                    <a:pt x="375" y="133"/>
                    <a:pt x="411" y="194"/>
                    <a:pt x="423" y="254"/>
                  </a:cubicBezTo>
                  <a:cubicBezTo>
                    <a:pt x="423" y="266"/>
                    <a:pt x="423" y="266"/>
                    <a:pt x="435" y="266"/>
                  </a:cubicBezTo>
                  <a:cubicBezTo>
                    <a:pt x="435" y="272"/>
                    <a:pt x="438" y="275"/>
                    <a:pt x="443" y="275"/>
                  </a:cubicBezTo>
                  <a:cubicBezTo>
                    <a:pt x="447" y="275"/>
                    <a:pt x="454" y="272"/>
                    <a:pt x="460" y="266"/>
                  </a:cubicBezTo>
                  <a:cubicBezTo>
                    <a:pt x="472" y="266"/>
                    <a:pt x="484" y="266"/>
                    <a:pt x="484" y="254"/>
                  </a:cubicBezTo>
                  <a:cubicBezTo>
                    <a:pt x="472" y="169"/>
                    <a:pt x="423" y="109"/>
                    <a:pt x="351" y="85"/>
                  </a:cubicBezTo>
                  <a:cubicBezTo>
                    <a:pt x="254" y="24"/>
                    <a:pt x="145" y="0"/>
                    <a:pt x="3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97" name="Google Shape;2097;p60"/>
            <p:cNvSpPr/>
            <p:nvPr/>
          </p:nvSpPr>
          <p:spPr>
            <a:xfrm>
              <a:off x="3770990" y="2592526"/>
              <a:ext cx="45037" cy="25231"/>
            </a:xfrm>
            <a:custGeom>
              <a:avLst/>
              <a:gdLst/>
              <a:ahLst/>
              <a:cxnLst/>
              <a:rect l="l" t="t" r="r" b="b"/>
              <a:pathLst>
                <a:path w="714" h="400" extrusionOk="0">
                  <a:moveTo>
                    <a:pt x="37" y="0"/>
                  </a:moveTo>
                  <a:cubicBezTo>
                    <a:pt x="12" y="0"/>
                    <a:pt x="0" y="0"/>
                    <a:pt x="0" y="12"/>
                  </a:cubicBezTo>
                  <a:cubicBezTo>
                    <a:pt x="0" y="25"/>
                    <a:pt x="12" y="37"/>
                    <a:pt x="37" y="37"/>
                  </a:cubicBezTo>
                  <a:cubicBezTo>
                    <a:pt x="375" y="37"/>
                    <a:pt x="653" y="194"/>
                    <a:pt x="653" y="387"/>
                  </a:cubicBezTo>
                  <a:cubicBezTo>
                    <a:pt x="653" y="387"/>
                    <a:pt x="653" y="399"/>
                    <a:pt x="653" y="399"/>
                  </a:cubicBezTo>
                  <a:lnTo>
                    <a:pt x="677" y="399"/>
                  </a:lnTo>
                  <a:cubicBezTo>
                    <a:pt x="701" y="399"/>
                    <a:pt x="713" y="387"/>
                    <a:pt x="713" y="375"/>
                  </a:cubicBezTo>
                  <a:cubicBezTo>
                    <a:pt x="713" y="170"/>
                    <a:pt x="411" y="0"/>
                    <a:pt x="3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98" name="Google Shape;2098;p60"/>
            <p:cNvSpPr/>
            <p:nvPr/>
          </p:nvSpPr>
          <p:spPr>
            <a:xfrm>
              <a:off x="3770233" y="2583254"/>
              <a:ext cx="61816" cy="35260"/>
            </a:xfrm>
            <a:custGeom>
              <a:avLst/>
              <a:gdLst/>
              <a:ahLst/>
              <a:cxnLst/>
              <a:rect l="l" t="t" r="r" b="b"/>
              <a:pathLst>
                <a:path w="980" h="559" extrusionOk="0">
                  <a:moveTo>
                    <a:pt x="107" y="1"/>
                  </a:moveTo>
                  <a:cubicBezTo>
                    <a:pt x="88" y="1"/>
                    <a:pt x="68" y="1"/>
                    <a:pt x="49" y="2"/>
                  </a:cubicBezTo>
                  <a:lnTo>
                    <a:pt x="24" y="2"/>
                  </a:lnTo>
                  <a:cubicBezTo>
                    <a:pt x="12" y="2"/>
                    <a:pt x="0" y="14"/>
                    <a:pt x="0" y="14"/>
                  </a:cubicBezTo>
                  <a:cubicBezTo>
                    <a:pt x="0" y="26"/>
                    <a:pt x="0" y="26"/>
                    <a:pt x="12" y="26"/>
                  </a:cubicBezTo>
                  <a:cubicBezTo>
                    <a:pt x="12" y="33"/>
                    <a:pt x="15" y="36"/>
                    <a:pt x="20" y="36"/>
                  </a:cubicBezTo>
                  <a:cubicBezTo>
                    <a:pt x="24" y="36"/>
                    <a:pt x="30" y="33"/>
                    <a:pt x="36" y="26"/>
                  </a:cubicBezTo>
                  <a:lnTo>
                    <a:pt x="49" y="26"/>
                  </a:lnTo>
                  <a:cubicBezTo>
                    <a:pt x="266" y="26"/>
                    <a:pt x="472" y="75"/>
                    <a:pt x="665" y="184"/>
                  </a:cubicBezTo>
                  <a:cubicBezTo>
                    <a:pt x="810" y="244"/>
                    <a:pt x="907" y="377"/>
                    <a:pt x="919" y="534"/>
                  </a:cubicBezTo>
                  <a:cubicBezTo>
                    <a:pt x="919" y="546"/>
                    <a:pt x="931" y="558"/>
                    <a:pt x="955" y="558"/>
                  </a:cubicBezTo>
                  <a:cubicBezTo>
                    <a:pt x="967" y="558"/>
                    <a:pt x="979" y="546"/>
                    <a:pt x="979" y="534"/>
                  </a:cubicBezTo>
                  <a:cubicBezTo>
                    <a:pt x="967" y="365"/>
                    <a:pt x="858" y="220"/>
                    <a:pt x="713" y="147"/>
                  </a:cubicBezTo>
                  <a:cubicBezTo>
                    <a:pt x="525" y="59"/>
                    <a:pt x="317" y="1"/>
                    <a:pt x="107"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099" name="Google Shape;2099;p60"/>
            <p:cNvSpPr/>
            <p:nvPr/>
          </p:nvSpPr>
          <p:spPr>
            <a:xfrm>
              <a:off x="3692460" y="2548309"/>
              <a:ext cx="61059" cy="34377"/>
            </a:xfrm>
            <a:custGeom>
              <a:avLst/>
              <a:gdLst/>
              <a:ahLst/>
              <a:cxnLst/>
              <a:rect l="l" t="t" r="r" b="b"/>
              <a:pathLst>
                <a:path w="968" h="545" extrusionOk="0">
                  <a:moveTo>
                    <a:pt x="798" y="109"/>
                  </a:moveTo>
                  <a:lnTo>
                    <a:pt x="895" y="315"/>
                  </a:lnTo>
                  <a:lnTo>
                    <a:pt x="532" y="266"/>
                  </a:lnTo>
                  <a:lnTo>
                    <a:pt x="798" y="109"/>
                  </a:lnTo>
                  <a:close/>
                  <a:moveTo>
                    <a:pt x="448" y="315"/>
                  </a:moveTo>
                  <a:lnTo>
                    <a:pt x="544" y="520"/>
                  </a:lnTo>
                  <a:lnTo>
                    <a:pt x="194" y="460"/>
                  </a:lnTo>
                  <a:lnTo>
                    <a:pt x="448" y="315"/>
                  </a:lnTo>
                  <a:close/>
                  <a:moveTo>
                    <a:pt x="351" y="0"/>
                  </a:moveTo>
                  <a:cubicBezTo>
                    <a:pt x="339" y="0"/>
                    <a:pt x="327" y="12"/>
                    <a:pt x="339" y="24"/>
                  </a:cubicBezTo>
                  <a:lnTo>
                    <a:pt x="448" y="254"/>
                  </a:lnTo>
                  <a:lnTo>
                    <a:pt x="37" y="194"/>
                  </a:lnTo>
                  <a:cubicBezTo>
                    <a:pt x="33" y="190"/>
                    <a:pt x="30" y="189"/>
                    <a:pt x="26" y="189"/>
                  </a:cubicBezTo>
                  <a:cubicBezTo>
                    <a:pt x="17" y="189"/>
                    <a:pt x="9" y="197"/>
                    <a:pt x="0" y="206"/>
                  </a:cubicBezTo>
                  <a:cubicBezTo>
                    <a:pt x="0" y="206"/>
                    <a:pt x="0" y="218"/>
                    <a:pt x="0" y="218"/>
                  </a:cubicBezTo>
                  <a:lnTo>
                    <a:pt x="12" y="218"/>
                  </a:lnTo>
                  <a:lnTo>
                    <a:pt x="411" y="278"/>
                  </a:lnTo>
                  <a:lnTo>
                    <a:pt x="109" y="460"/>
                  </a:lnTo>
                  <a:cubicBezTo>
                    <a:pt x="109" y="460"/>
                    <a:pt x="97" y="460"/>
                    <a:pt x="109" y="472"/>
                  </a:cubicBezTo>
                  <a:lnTo>
                    <a:pt x="121" y="472"/>
                  </a:lnTo>
                  <a:lnTo>
                    <a:pt x="568" y="544"/>
                  </a:lnTo>
                  <a:lnTo>
                    <a:pt x="593" y="544"/>
                  </a:lnTo>
                  <a:cubicBezTo>
                    <a:pt x="617" y="544"/>
                    <a:pt x="617" y="544"/>
                    <a:pt x="617" y="532"/>
                  </a:cubicBezTo>
                  <a:lnTo>
                    <a:pt x="508" y="290"/>
                  </a:lnTo>
                  <a:lnTo>
                    <a:pt x="931" y="363"/>
                  </a:lnTo>
                  <a:lnTo>
                    <a:pt x="955" y="363"/>
                  </a:lnTo>
                  <a:cubicBezTo>
                    <a:pt x="955" y="363"/>
                    <a:pt x="967" y="351"/>
                    <a:pt x="955" y="339"/>
                  </a:cubicBezTo>
                  <a:lnTo>
                    <a:pt x="834" y="85"/>
                  </a:lnTo>
                  <a:cubicBezTo>
                    <a:pt x="822" y="73"/>
                    <a:pt x="822" y="73"/>
                    <a:pt x="810" y="73"/>
                  </a:cubicBezTo>
                  <a:cubicBezTo>
                    <a:pt x="804" y="67"/>
                    <a:pt x="801" y="64"/>
                    <a:pt x="798" y="64"/>
                  </a:cubicBezTo>
                  <a:cubicBezTo>
                    <a:pt x="795" y="64"/>
                    <a:pt x="792" y="67"/>
                    <a:pt x="786" y="73"/>
                  </a:cubicBezTo>
                  <a:lnTo>
                    <a:pt x="496" y="242"/>
                  </a:lnTo>
                  <a:lnTo>
                    <a:pt x="387" y="12"/>
                  </a:lnTo>
                  <a:cubicBezTo>
                    <a:pt x="375" y="0"/>
                    <a:pt x="363" y="0"/>
                    <a:pt x="351"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00" name="Google Shape;2100;p60"/>
            <p:cNvSpPr/>
            <p:nvPr/>
          </p:nvSpPr>
          <p:spPr>
            <a:xfrm>
              <a:off x="2962095" y="2129730"/>
              <a:ext cx="47308" cy="31350"/>
            </a:xfrm>
            <a:custGeom>
              <a:avLst/>
              <a:gdLst/>
              <a:ahLst/>
              <a:cxnLst/>
              <a:rect l="l" t="t" r="r" b="b"/>
              <a:pathLst>
                <a:path w="750" h="497" extrusionOk="0">
                  <a:moveTo>
                    <a:pt x="520" y="1"/>
                  </a:moveTo>
                  <a:lnTo>
                    <a:pt x="447" y="49"/>
                  </a:lnTo>
                  <a:lnTo>
                    <a:pt x="617" y="109"/>
                  </a:lnTo>
                  <a:lnTo>
                    <a:pt x="194" y="351"/>
                  </a:lnTo>
                  <a:lnTo>
                    <a:pt x="73" y="279"/>
                  </a:lnTo>
                  <a:lnTo>
                    <a:pt x="0" y="315"/>
                  </a:lnTo>
                  <a:lnTo>
                    <a:pt x="314" y="496"/>
                  </a:lnTo>
                  <a:lnTo>
                    <a:pt x="375" y="460"/>
                  </a:lnTo>
                  <a:lnTo>
                    <a:pt x="254" y="387"/>
                  </a:lnTo>
                  <a:lnTo>
                    <a:pt x="750" y="109"/>
                  </a:lnTo>
                  <a:lnTo>
                    <a:pt x="677" y="61"/>
                  </a:lnTo>
                  <a:lnTo>
                    <a:pt x="52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01" name="Google Shape;2101;p60"/>
            <p:cNvSpPr/>
            <p:nvPr/>
          </p:nvSpPr>
          <p:spPr>
            <a:xfrm>
              <a:off x="2995589" y="2145751"/>
              <a:ext cx="52670" cy="25988"/>
            </a:xfrm>
            <a:custGeom>
              <a:avLst/>
              <a:gdLst/>
              <a:ahLst/>
              <a:cxnLst/>
              <a:rect l="l" t="t" r="r" b="b"/>
              <a:pathLst>
                <a:path w="835" h="412" extrusionOk="0">
                  <a:moveTo>
                    <a:pt x="472" y="0"/>
                  </a:moveTo>
                  <a:lnTo>
                    <a:pt x="412" y="37"/>
                  </a:lnTo>
                  <a:lnTo>
                    <a:pt x="678" y="194"/>
                  </a:lnTo>
                  <a:lnTo>
                    <a:pt x="1" y="363"/>
                  </a:lnTo>
                  <a:lnTo>
                    <a:pt x="73" y="411"/>
                  </a:lnTo>
                  <a:lnTo>
                    <a:pt x="799" y="230"/>
                  </a:lnTo>
                  <a:lnTo>
                    <a:pt x="835" y="206"/>
                  </a:lnTo>
                  <a:lnTo>
                    <a:pt x="472"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02" name="Google Shape;2102;p60"/>
            <p:cNvSpPr/>
            <p:nvPr/>
          </p:nvSpPr>
          <p:spPr>
            <a:xfrm>
              <a:off x="3022333" y="2170162"/>
              <a:ext cx="30530" cy="17599"/>
            </a:xfrm>
            <a:custGeom>
              <a:avLst/>
              <a:gdLst/>
              <a:ahLst/>
              <a:cxnLst/>
              <a:rect l="l" t="t" r="r" b="b"/>
              <a:pathLst>
                <a:path w="484" h="279" extrusionOk="0">
                  <a:moveTo>
                    <a:pt x="399" y="0"/>
                  </a:moveTo>
                  <a:lnTo>
                    <a:pt x="302" y="61"/>
                  </a:lnTo>
                  <a:lnTo>
                    <a:pt x="387" y="97"/>
                  </a:lnTo>
                  <a:lnTo>
                    <a:pt x="483" y="49"/>
                  </a:lnTo>
                  <a:lnTo>
                    <a:pt x="399" y="0"/>
                  </a:lnTo>
                  <a:close/>
                  <a:moveTo>
                    <a:pt x="97" y="169"/>
                  </a:moveTo>
                  <a:lnTo>
                    <a:pt x="0" y="230"/>
                  </a:lnTo>
                  <a:lnTo>
                    <a:pt x="85" y="278"/>
                  </a:lnTo>
                  <a:lnTo>
                    <a:pt x="181" y="218"/>
                  </a:lnTo>
                  <a:lnTo>
                    <a:pt x="97" y="169"/>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03" name="Google Shape;2103;p60"/>
            <p:cNvSpPr/>
            <p:nvPr/>
          </p:nvSpPr>
          <p:spPr>
            <a:xfrm>
              <a:off x="3038291" y="2173947"/>
              <a:ext cx="51156" cy="29016"/>
            </a:xfrm>
            <a:custGeom>
              <a:avLst/>
              <a:gdLst/>
              <a:ahLst/>
              <a:cxnLst/>
              <a:rect l="l" t="t" r="r" b="b"/>
              <a:pathLst>
                <a:path w="811" h="460" extrusionOk="0">
                  <a:moveTo>
                    <a:pt x="533" y="1"/>
                  </a:moveTo>
                  <a:lnTo>
                    <a:pt x="472" y="37"/>
                  </a:lnTo>
                  <a:cubicBezTo>
                    <a:pt x="508" y="49"/>
                    <a:pt x="545" y="61"/>
                    <a:pt x="569" y="73"/>
                  </a:cubicBezTo>
                  <a:cubicBezTo>
                    <a:pt x="593" y="73"/>
                    <a:pt x="617" y="85"/>
                    <a:pt x="641" y="97"/>
                  </a:cubicBezTo>
                  <a:cubicBezTo>
                    <a:pt x="678" y="122"/>
                    <a:pt x="702" y="146"/>
                    <a:pt x="702" y="170"/>
                  </a:cubicBezTo>
                  <a:cubicBezTo>
                    <a:pt x="714" y="182"/>
                    <a:pt x="702" y="206"/>
                    <a:pt x="666" y="218"/>
                  </a:cubicBezTo>
                  <a:cubicBezTo>
                    <a:pt x="641" y="230"/>
                    <a:pt x="605" y="242"/>
                    <a:pt x="581" y="242"/>
                  </a:cubicBezTo>
                  <a:cubicBezTo>
                    <a:pt x="533" y="230"/>
                    <a:pt x="496" y="218"/>
                    <a:pt x="472" y="206"/>
                  </a:cubicBezTo>
                  <a:lnTo>
                    <a:pt x="400" y="170"/>
                  </a:lnTo>
                  <a:lnTo>
                    <a:pt x="339" y="206"/>
                  </a:lnTo>
                  <a:lnTo>
                    <a:pt x="400" y="242"/>
                  </a:lnTo>
                  <a:cubicBezTo>
                    <a:pt x="448" y="267"/>
                    <a:pt x="472" y="291"/>
                    <a:pt x="472" y="315"/>
                  </a:cubicBezTo>
                  <a:cubicBezTo>
                    <a:pt x="472" y="339"/>
                    <a:pt x="460" y="351"/>
                    <a:pt x="424" y="375"/>
                  </a:cubicBezTo>
                  <a:cubicBezTo>
                    <a:pt x="400" y="387"/>
                    <a:pt x="351" y="400"/>
                    <a:pt x="315" y="400"/>
                  </a:cubicBezTo>
                  <a:cubicBezTo>
                    <a:pt x="267" y="387"/>
                    <a:pt x="218" y="375"/>
                    <a:pt x="182" y="351"/>
                  </a:cubicBezTo>
                  <a:cubicBezTo>
                    <a:pt x="158" y="339"/>
                    <a:pt x="134" y="327"/>
                    <a:pt x="110" y="303"/>
                  </a:cubicBezTo>
                  <a:cubicBezTo>
                    <a:pt x="98" y="291"/>
                    <a:pt x="73" y="267"/>
                    <a:pt x="73" y="242"/>
                  </a:cubicBezTo>
                  <a:lnTo>
                    <a:pt x="1" y="291"/>
                  </a:lnTo>
                  <a:cubicBezTo>
                    <a:pt x="13" y="303"/>
                    <a:pt x="37" y="327"/>
                    <a:pt x="49" y="339"/>
                  </a:cubicBezTo>
                  <a:cubicBezTo>
                    <a:pt x="73" y="363"/>
                    <a:pt x="98" y="375"/>
                    <a:pt x="122" y="387"/>
                  </a:cubicBezTo>
                  <a:cubicBezTo>
                    <a:pt x="182" y="424"/>
                    <a:pt x="255" y="448"/>
                    <a:pt x="327" y="460"/>
                  </a:cubicBezTo>
                  <a:cubicBezTo>
                    <a:pt x="388" y="460"/>
                    <a:pt x="448" y="448"/>
                    <a:pt x="508" y="412"/>
                  </a:cubicBezTo>
                  <a:cubicBezTo>
                    <a:pt x="533" y="400"/>
                    <a:pt x="557" y="375"/>
                    <a:pt x="569" y="351"/>
                  </a:cubicBezTo>
                  <a:cubicBezTo>
                    <a:pt x="569" y="315"/>
                    <a:pt x="557" y="291"/>
                    <a:pt x="533" y="267"/>
                  </a:cubicBezTo>
                  <a:lnTo>
                    <a:pt x="533" y="267"/>
                  </a:lnTo>
                  <a:cubicBezTo>
                    <a:pt x="569" y="279"/>
                    <a:pt x="605" y="291"/>
                    <a:pt x="641" y="291"/>
                  </a:cubicBezTo>
                  <a:cubicBezTo>
                    <a:pt x="690" y="291"/>
                    <a:pt x="714" y="279"/>
                    <a:pt x="750" y="254"/>
                  </a:cubicBezTo>
                  <a:cubicBezTo>
                    <a:pt x="799" y="230"/>
                    <a:pt x="811" y="206"/>
                    <a:pt x="811" y="170"/>
                  </a:cubicBezTo>
                  <a:cubicBezTo>
                    <a:pt x="799" y="134"/>
                    <a:pt x="762" y="97"/>
                    <a:pt x="714" y="73"/>
                  </a:cubicBezTo>
                  <a:cubicBezTo>
                    <a:pt x="690" y="61"/>
                    <a:pt x="666" y="49"/>
                    <a:pt x="629" y="37"/>
                  </a:cubicBezTo>
                  <a:lnTo>
                    <a:pt x="533"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04" name="Google Shape;2104;p60"/>
            <p:cNvSpPr/>
            <p:nvPr/>
          </p:nvSpPr>
          <p:spPr>
            <a:xfrm>
              <a:off x="3071848" y="2192996"/>
              <a:ext cx="48885" cy="28322"/>
            </a:xfrm>
            <a:custGeom>
              <a:avLst/>
              <a:gdLst/>
              <a:ahLst/>
              <a:cxnLst/>
              <a:rect l="l" t="t" r="r" b="b"/>
              <a:pathLst>
                <a:path w="775" h="449" extrusionOk="0">
                  <a:moveTo>
                    <a:pt x="520" y="61"/>
                  </a:moveTo>
                  <a:cubicBezTo>
                    <a:pt x="557" y="61"/>
                    <a:pt x="593" y="73"/>
                    <a:pt x="617" y="85"/>
                  </a:cubicBezTo>
                  <a:cubicBezTo>
                    <a:pt x="653" y="110"/>
                    <a:pt x="665" y="122"/>
                    <a:pt x="665" y="146"/>
                  </a:cubicBezTo>
                  <a:cubicBezTo>
                    <a:pt x="678" y="158"/>
                    <a:pt x="653" y="182"/>
                    <a:pt x="629" y="194"/>
                  </a:cubicBezTo>
                  <a:cubicBezTo>
                    <a:pt x="605" y="218"/>
                    <a:pt x="569" y="218"/>
                    <a:pt x="532" y="218"/>
                  </a:cubicBezTo>
                  <a:cubicBezTo>
                    <a:pt x="496" y="218"/>
                    <a:pt x="460" y="206"/>
                    <a:pt x="436" y="194"/>
                  </a:cubicBezTo>
                  <a:cubicBezTo>
                    <a:pt x="400" y="170"/>
                    <a:pt x="387" y="158"/>
                    <a:pt x="387" y="134"/>
                  </a:cubicBezTo>
                  <a:cubicBezTo>
                    <a:pt x="387" y="110"/>
                    <a:pt x="400" y="98"/>
                    <a:pt x="424" y="85"/>
                  </a:cubicBezTo>
                  <a:cubicBezTo>
                    <a:pt x="448" y="61"/>
                    <a:pt x="484" y="61"/>
                    <a:pt x="520" y="61"/>
                  </a:cubicBezTo>
                  <a:close/>
                  <a:moveTo>
                    <a:pt x="237" y="202"/>
                  </a:moveTo>
                  <a:cubicBezTo>
                    <a:pt x="247" y="202"/>
                    <a:pt x="257" y="203"/>
                    <a:pt x="267" y="206"/>
                  </a:cubicBezTo>
                  <a:cubicBezTo>
                    <a:pt x="303" y="206"/>
                    <a:pt x="339" y="206"/>
                    <a:pt x="375" y="230"/>
                  </a:cubicBezTo>
                  <a:cubicBezTo>
                    <a:pt x="412" y="255"/>
                    <a:pt x="436" y="279"/>
                    <a:pt x="436" y="303"/>
                  </a:cubicBezTo>
                  <a:cubicBezTo>
                    <a:pt x="436" y="315"/>
                    <a:pt x="424" y="339"/>
                    <a:pt x="387" y="363"/>
                  </a:cubicBezTo>
                  <a:cubicBezTo>
                    <a:pt x="351" y="376"/>
                    <a:pt x="315" y="388"/>
                    <a:pt x="279" y="388"/>
                  </a:cubicBezTo>
                  <a:cubicBezTo>
                    <a:pt x="230" y="388"/>
                    <a:pt x="194" y="376"/>
                    <a:pt x="158" y="351"/>
                  </a:cubicBezTo>
                  <a:cubicBezTo>
                    <a:pt x="134" y="339"/>
                    <a:pt x="109" y="315"/>
                    <a:pt x="109" y="291"/>
                  </a:cubicBezTo>
                  <a:cubicBezTo>
                    <a:pt x="109" y="267"/>
                    <a:pt x="122" y="243"/>
                    <a:pt x="158" y="230"/>
                  </a:cubicBezTo>
                  <a:cubicBezTo>
                    <a:pt x="184" y="213"/>
                    <a:pt x="211" y="202"/>
                    <a:pt x="237" y="202"/>
                  </a:cubicBezTo>
                  <a:close/>
                  <a:moveTo>
                    <a:pt x="508" y="1"/>
                  </a:moveTo>
                  <a:cubicBezTo>
                    <a:pt x="460" y="1"/>
                    <a:pt x="400" y="13"/>
                    <a:pt x="363" y="37"/>
                  </a:cubicBezTo>
                  <a:cubicBezTo>
                    <a:pt x="327" y="61"/>
                    <a:pt x="303" y="73"/>
                    <a:pt x="303" y="98"/>
                  </a:cubicBezTo>
                  <a:cubicBezTo>
                    <a:pt x="303" y="122"/>
                    <a:pt x="315" y="158"/>
                    <a:pt x="339" y="170"/>
                  </a:cubicBezTo>
                  <a:cubicBezTo>
                    <a:pt x="291" y="158"/>
                    <a:pt x="242" y="146"/>
                    <a:pt x="194" y="146"/>
                  </a:cubicBezTo>
                  <a:cubicBezTo>
                    <a:pt x="158" y="146"/>
                    <a:pt x="122" y="158"/>
                    <a:pt x="85" y="182"/>
                  </a:cubicBezTo>
                  <a:cubicBezTo>
                    <a:pt x="25" y="218"/>
                    <a:pt x="1" y="243"/>
                    <a:pt x="1" y="279"/>
                  </a:cubicBezTo>
                  <a:cubicBezTo>
                    <a:pt x="13" y="315"/>
                    <a:pt x="37" y="351"/>
                    <a:pt x="97" y="388"/>
                  </a:cubicBezTo>
                  <a:cubicBezTo>
                    <a:pt x="158" y="424"/>
                    <a:pt x="218" y="448"/>
                    <a:pt x="291" y="448"/>
                  </a:cubicBezTo>
                  <a:cubicBezTo>
                    <a:pt x="351" y="448"/>
                    <a:pt x="412" y="436"/>
                    <a:pt x="460" y="400"/>
                  </a:cubicBezTo>
                  <a:cubicBezTo>
                    <a:pt x="484" y="388"/>
                    <a:pt x="508" y="363"/>
                    <a:pt x="520" y="339"/>
                  </a:cubicBezTo>
                  <a:cubicBezTo>
                    <a:pt x="520" y="303"/>
                    <a:pt x="508" y="279"/>
                    <a:pt x="484" y="255"/>
                  </a:cubicBezTo>
                  <a:lnTo>
                    <a:pt x="484" y="255"/>
                  </a:lnTo>
                  <a:cubicBezTo>
                    <a:pt x="520" y="267"/>
                    <a:pt x="557" y="279"/>
                    <a:pt x="605" y="279"/>
                  </a:cubicBezTo>
                  <a:cubicBezTo>
                    <a:pt x="641" y="267"/>
                    <a:pt x="678" y="267"/>
                    <a:pt x="714" y="243"/>
                  </a:cubicBezTo>
                  <a:cubicBezTo>
                    <a:pt x="750" y="218"/>
                    <a:pt x="774" y="182"/>
                    <a:pt x="762" y="158"/>
                  </a:cubicBezTo>
                  <a:cubicBezTo>
                    <a:pt x="762" y="122"/>
                    <a:pt x="726" y="85"/>
                    <a:pt x="678" y="61"/>
                  </a:cubicBezTo>
                  <a:cubicBezTo>
                    <a:pt x="629" y="25"/>
                    <a:pt x="569" y="13"/>
                    <a:pt x="50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05" name="Google Shape;2105;p60"/>
            <p:cNvSpPr/>
            <p:nvPr/>
          </p:nvSpPr>
          <p:spPr>
            <a:xfrm>
              <a:off x="2892710" y="2241818"/>
              <a:ext cx="76261" cy="43523"/>
            </a:xfrm>
            <a:custGeom>
              <a:avLst/>
              <a:gdLst/>
              <a:ahLst/>
              <a:cxnLst/>
              <a:rect l="l" t="t" r="r" b="b"/>
              <a:pathLst>
                <a:path w="1209" h="690" extrusionOk="0">
                  <a:moveTo>
                    <a:pt x="605" y="0"/>
                  </a:moveTo>
                  <a:cubicBezTo>
                    <a:pt x="278" y="0"/>
                    <a:pt x="0" y="158"/>
                    <a:pt x="0" y="351"/>
                  </a:cubicBezTo>
                  <a:cubicBezTo>
                    <a:pt x="0" y="544"/>
                    <a:pt x="278" y="689"/>
                    <a:pt x="605" y="689"/>
                  </a:cubicBezTo>
                  <a:cubicBezTo>
                    <a:pt x="943" y="689"/>
                    <a:pt x="1209" y="544"/>
                    <a:pt x="1209" y="351"/>
                  </a:cubicBezTo>
                  <a:cubicBezTo>
                    <a:pt x="1209" y="158"/>
                    <a:pt x="943" y="0"/>
                    <a:pt x="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06" name="Google Shape;2106;p60"/>
            <p:cNvSpPr/>
            <p:nvPr/>
          </p:nvSpPr>
          <p:spPr>
            <a:xfrm>
              <a:off x="2829445" y="2206368"/>
              <a:ext cx="202857" cy="114423"/>
            </a:xfrm>
            <a:custGeom>
              <a:avLst/>
              <a:gdLst/>
              <a:ahLst/>
              <a:cxnLst/>
              <a:rect l="l" t="t" r="r" b="b"/>
              <a:pathLst>
                <a:path w="3216" h="1814" extrusionOk="0">
                  <a:moveTo>
                    <a:pt x="2683" y="907"/>
                  </a:moveTo>
                  <a:cubicBezTo>
                    <a:pt x="2707" y="907"/>
                    <a:pt x="2732" y="913"/>
                    <a:pt x="2756" y="925"/>
                  </a:cubicBezTo>
                  <a:cubicBezTo>
                    <a:pt x="2792" y="937"/>
                    <a:pt x="2792" y="998"/>
                    <a:pt x="2756" y="1010"/>
                  </a:cubicBezTo>
                  <a:cubicBezTo>
                    <a:pt x="2728" y="1024"/>
                    <a:pt x="2699" y="1030"/>
                    <a:pt x="2673" y="1030"/>
                  </a:cubicBezTo>
                  <a:cubicBezTo>
                    <a:pt x="2655" y="1030"/>
                    <a:pt x="2638" y="1027"/>
                    <a:pt x="2623" y="1022"/>
                  </a:cubicBezTo>
                  <a:lnTo>
                    <a:pt x="2611" y="1010"/>
                  </a:lnTo>
                  <a:cubicBezTo>
                    <a:pt x="2575" y="985"/>
                    <a:pt x="2575" y="949"/>
                    <a:pt x="2611" y="925"/>
                  </a:cubicBezTo>
                  <a:cubicBezTo>
                    <a:pt x="2635" y="913"/>
                    <a:pt x="2659" y="907"/>
                    <a:pt x="2683" y="907"/>
                  </a:cubicBezTo>
                  <a:close/>
                  <a:moveTo>
                    <a:pt x="1612" y="496"/>
                  </a:moveTo>
                  <a:cubicBezTo>
                    <a:pt x="1786" y="496"/>
                    <a:pt x="1958" y="538"/>
                    <a:pt x="2115" y="623"/>
                  </a:cubicBezTo>
                  <a:cubicBezTo>
                    <a:pt x="2393" y="780"/>
                    <a:pt x="2393" y="1034"/>
                    <a:pt x="2115" y="1203"/>
                  </a:cubicBezTo>
                  <a:cubicBezTo>
                    <a:pt x="1958" y="1282"/>
                    <a:pt x="1786" y="1321"/>
                    <a:pt x="1612" y="1321"/>
                  </a:cubicBezTo>
                  <a:cubicBezTo>
                    <a:pt x="1438" y="1321"/>
                    <a:pt x="1263" y="1282"/>
                    <a:pt x="1100" y="1203"/>
                  </a:cubicBezTo>
                  <a:cubicBezTo>
                    <a:pt x="822" y="1034"/>
                    <a:pt x="822" y="780"/>
                    <a:pt x="1100" y="623"/>
                  </a:cubicBezTo>
                  <a:cubicBezTo>
                    <a:pt x="1263" y="538"/>
                    <a:pt x="1438" y="496"/>
                    <a:pt x="1612" y="496"/>
                  </a:cubicBezTo>
                  <a:close/>
                  <a:moveTo>
                    <a:pt x="1354" y="0"/>
                  </a:moveTo>
                  <a:cubicBezTo>
                    <a:pt x="1275" y="0"/>
                    <a:pt x="1197" y="18"/>
                    <a:pt x="1124" y="55"/>
                  </a:cubicBezTo>
                  <a:lnTo>
                    <a:pt x="121" y="635"/>
                  </a:lnTo>
                  <a:cubicBezTo>
                    <a:pt x="0" y="671"/>
                    <a:pt x="0" y="852"/>
                    <a:pt x="121" y="889"/>
                  </a:cubicBezTo>
                  <a:lnTo>
                    <a:pt x="1632" y="1759"/>
                  </a:lnTo>
                  <a:cubicBezTo>
                    <a:pt x="1704" y="1795"/>
                    <a:pt x="1783" y="1813"/>
                    <a:pt x="1860" y="1813"/>
                  </a:cubicBezTo>
                  <a:cubicBezTo>
                    <a:pt x="1937" y="1813"/>
                    <a:pt x="2013" y="1795"/>
                    <a:pt x="2079" y="1759"/>
                  </a:cubicBezTo>
                  <a:lnTo>
                    <a:pt x="3082" y="1179"/>
                  </a:lnTo>
                  <a:cubicBezTo>
                    <a:pt x="3215" y="1143"/>
                    <a:pt x="3215" y="973"/>
                    <a:pt x="3094" y="925"/>
                  </a:cubicBezTo>
                  <a:lnTo>
                    <a:pt x="2840" y="780"/>
                  </a:lnTo>
                  <a:cubicBezTo>
                    <a:pt x="2949" y="707"/>
                    <a:pt x="2949" y="599"/>
                    <a:pt x="2828" y="526"/>
                  </a:cubicBezTo>
                  <a:lnTo>
                    <a:pt x="2272" y="212"/>
                  </a:lnTo>
                  <a:cubicBezTo>
                    <a:pt x="2194" y="173"/>
                    <a:pt x="2112" y="151"/>
                    <a:pt x="2030" y="151"/>
                  </a:cubicBezTo>
                  <a:cubicBezTo>
                    <a:pt x="1961" y="151"/>
                    <a:pt x="1892" y="167"/>
                    <a:pt x="1825" y="200"/>
                  </a:cubicBezTo>
                  <a:lnTo>
                    <a:pt x="1583" y="55"/>
                  </a:lnTo>
                  <a:cubicBezTo>
                    <a:pt x="1511" y="18"/>
                    <a:pt x="1432" y="0"/>
                    <a:pt x="13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07" name="Google Shape;2107;p60"/>
            <p:cNvSpPr/>
            <p:nvPr/>
          </p:nvSpPr>
          <p:spPr>
            <a:xfrm>
              <a:off x="3068064" y="2311202"/>
              <a:ext cx="90769" cy="91525"/>
            </a:xfrm>
            <a:custGeom>
              <a:avLst/>
              <a:gdLst/>
              <a:ahLst/>
              <a:cxnLst/>
              <a:rect l="l" t="t" r="r" b="b"/>
              <a:pathLst>
                <a:path w="1439" h="1451" extrusionOk="0">
                  <a:moveTo>
                    <a:pt x="725" y="24"/>
                  </a:moveTo>
                  <a:cubicBezTo>
                    <a:pt x="1076" y="24"/>
                    <a:pt x="1378" y="206"/>
                    <a:pt x="1378" y="411"/>
                  </a:cubicBezTo>
                  <a:cubicBezTo>
                    <a:pt x="1378" y="617"/>
                    <a:pt x="1076" y="798"/>
                    <a:pt x="725" y="798"/>
                  </a:cubicBezTo>
                  <a:cubicBezTo>
                    <a:pt x="363" y="798"/>
                    <a:pt x="61" y="617"/>
                    <a:pt x="61" y="411"/>
                  </a:cubicBezTo>
                  <a:cubicBezTo>
                    <a:pt x="61" y="206"/>
                    <a:pt x="363" y="24"/>
                    <a:pt x="725" y="24"/>
                  </a:cubicBezTo>
                  <a:close/>
                  <a:moveTo>
                    <a:pt x="713" y="0"/>
                  </a:moveTo>
                  <a:cubicBezTo>
                    <a:pt x="314" y="0"/>
                    <a:pt x="0" y="182"/>
                    <a:pt x="0" y="411"/>
                  </a:cubicBezTo>
                  <a:cubicBezTo>
                    <a:pt x="0" y="641"/>
                    <a:pt x="302" y="822"/>
                    <a:pt x="689" y="822"/>
                  </a:cubicBezTo>
                  <a:lnTo>
                    <a:pt x="665" y="1427"/>
                  </a:lnTo>
                  <a:cubicBezTo>
                    <a:pt x="665" y="1439"/>
                    <a:pt x="689" y="1451"/>
                    <a:pt x="713" y="1451"/>
                  </a:cubicBezTo>
                  <a:cubicBezTo>
                    <a:pt x="738" y="1451"/>
                    <a:pt x="762" y="1439"/>
                    <a:pt x="762" y="1427"/>
                  </a:cubicBezTo>
                  <a:lnTo>
                    <a:pt x="750" y="822"/>
                  </a:lnTo>
                  <a:cubicBezTo>
                    <a:pt x="1124" y="822"/>
                    <a:pt x="1439" y="629"/>
                    <a:pt x="1439" y="411"/>
                  </a:cubicBezTo>
                  <a:cubicBezTo>
                    <a:pt x="1439" y="182"/>
                    <a:pt x="1112" y="0"/>
                    <a:pt x="71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08" name="Google Shape;2108;p60"/>
            <p:cNvSpPr/>
            <p:nvPr/>
          </p:nvSpPr>
          <p:spPr>
            <a:xfrm>
              <a:off x="3678709" y="2690863"/>
              <a:ext cx="208219" cy="106223"/>
            </a:xfrm>
            <a:custGeom>
              <a:avLst/>
              <a:gdLst/>
              <a:ahLst/>
              <a:cxnLst/>
              <a:rect l="l" t="t" r="r" b="b"/>
              <a:pathLst>
                <a:path w="3301" h="1684" extrusionOk="0">
                  <a:moveTo>
                    <a:pt x="1710" y="1"/>
                  </a:moveTo>
                  <a:cubicBezTo>
                    <a:pt x="1358" y="1"/>
                    <a:pt x="1004" y="85"/>
                    <a:pt x="678" y="254"/>
                  </a:cubicBezTo>
                  <a:cubicBezTo>
                    <a:pt x="351" y="436"/>
                    <a:pt x="218" y="690"/>
                    <a:pt x="267" y="943"/>
                  </a:cubicBezTo>
                  <a:cubicBezTo>
                    <a:pt x="267" y="968"/>
                    <a:pt x="1" y="1040"/>
                    <a:pt x="13" y="1064"/>
                  </a:cubicBezTo>
                  <a:cubicBezTo>
                    <a:pt x="37" y="1100"/>
                    <a:pt x="315" y="1088"/>
                    <a:pt x="339" y="1113"/>
                  </a:cubicBezTo>
                  <a:cubicBezTo>
                    <a:pt x="424" y="1246"/>
                    <a:pt x="545" y="1354"/>
                    <a:pt x="678" y="1439"/>
                  </a:cubicBezTo>
                  <a:cubicBezTo>
                    <a:pt x="1004" y="1602"/>
                    <a:pt x="1358" y="1684"/>
                    <a:pt x="1710" y="1684"/>
                  </a:cubicBezTo>
                  <a:cubicBezTo>
                    <a:pt x="2062" y="1684"/>
                    <a:pt x="2412" y="1602"/>
                    <a:pt x="2732" y="1439"/>
                  </a:cubicBezTo>
                  <a:cubicBezTo>
                    <a:pt x="3300" y="1113"/>
                    <a:pt x="3300" y="581"/>
                    <a:pt x="2732" y="254"/>
                  </a:cubicBezTo>
                  <a:cubicBezTo>
                    <a:pt x="2412" y="85"/>
                    <a:pt x="2062" y="1"/>
                    <a:pt x="171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09" name="Google Shape;2109;p60"/>
            <p:cNvSpPr/>
            <p:nvPr/>
          </p:nvSpPr>
          <p:spPr>
            <a:xfrm>
              <a:off x="3717627" y="2730538"/>
              <a:ext cx="137257" cy="29773"/>
            </a:xfrm>
            <a:custGeom>
              <a:avLst/>
              <a:gdLst/>
              <a:ahLst/>
              <a:cxnLst/>
              <a:rect l="l" t="t" r="r" b="b"/>
              <a:pathLst>
                <a:path w="2176" h="472" extrusionOk="0">
                  <a:moveTo>
                    <a:pt x="1451" y="0"/>
                  </a:moveTo>
                  <a:lnTo>
                    <a:pt x="0" y="109"/>
                  </a:lnTo>
                  <a:lnTo>
                    <a:pt x="955" y="169"/>
                  </a:lnTo>
                  <a:lnTo>
                    <a:pt x="774" y="471"/>
                  </a:lnTo>
                  <a:lnTo>
                    <a:pt x="2176" y="387"/>
                  </a:lnTo>
                  <a:lnTo>
                    <a:pt x="1269" y="314"/>
                  </a:lnTo>
                  <a:lnTo>
                    <a:pt x="1451"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10" name="Google Shape;2110;p60"/>
            <p:cNvSpPr/>
            <p:nvPr/>
          </p:nvSpPr>
          <p:spPr>
            <a:xfrm>
              <a:off x="3825867" y="2721771"/>
              <a:ext cx="103006" cy="54184"/>
            </a:xfrm>
            <a:custGeom>
              <a:avLst/>
              <a:gdLst/>
              <a:ahLst/>
              <a:cxnLst/>
              <a:rect l="l" t="t" r="r" b="b"/>
              <a:pathLst>
                <a:path w="1633" h="859" extrusionOk="0">
                  <a:moveTo>
                    <a:pt x="816" y="0"/>
                  </a:moveTo>
                  <a:cubicBezTo>
                    <a:pt x="635" y="0"/>
                    <a:pt x="454" y="42"/>
                    <a:pt x="291" y="127"/>
                  </a:cubicBezTo>
                  <a:cubicBezTo>
                    <a:pt x="1" y="284"/>
                    <a:pt x="1" y="562"/>
                    <a:pt x="291" y="731"/>
                  </a:cubicBezTo>
                  <a:cubicBezTo>
                    <a:pt x="454" y="816"/>
                    <a:pt x="635" y="858"/>
                    <a:pt x="816" y="858"/>
                  </a:cubicBezTo>
                  <a:cubicBezTo>
                    <a:pt x="998" y="858"/>
                    <a:pt x="1179" y="816"/>
                    <a:pt x="1342" y="731"/>
                  </a:cubicBezTo>
                  <a:cubicBezTo>
                    <a:pt x="1632" y="562"/>
                    <a:pt x="1632" y="284"/>
                    <a:pt x="1342" y="127"/>
                  </a:cubicBezTo>
                  <a:cubicBezTo>
                    <a:pt x="1179" y="42"/>
                    <a:pt x="998" y="0"/>
                    <a:pt x="816"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11" name="Google Shape;2111;p60"/>
            <p:cNvSpPr/>
            <p:nvPr/>
          </p:nvSpPr>
          <p:spPr>
            <a:xfrm>
              <a:off x="3857910" y="2732052"/>
              <a:ext cx="56454" cy="27502"/>
            </a:xfrm>
            <a:custGeom>
              <a:avLst/>
              <a:gdLst/>
              <a:ahLst/>
              <a:cxnLst/>
              <a:rect l="l" t="t" r="r" b="b"/>
              <a:pathLst>
                <a:path w="895" h="436" extrusionOk="0">
                  <a:moveTo>
                    <a:pt x="508" y="0"/>
                  </a:moveTo>
                  <a:lnTo>
                    <a:pt x="447" y="37"/>
                  </a:lnTo>
                  <a:lnTo>
                    <a:pt x="737" y="206"/>
                  </a:lnTo>
                  <a:lnTo>
                    <a:pt x="0" y="387"/>
                  </a:lnTo>
                  <a:lnTo>
                    <a:pt x="85" y="435"/>
                  </a:lnTo>
                  <a:lnTo>
                    <a:pt x="858" y="242"/>
                  </a:lnTo>
                  <a:lnTo>
                    <a:pt x="895" y="218"/>
                  </a:lnTo>
                  <a:lnTo>
                    <a:pt x="508"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12" name="Google Shape;2112;p60"/>
            <p:cNvSpPr/>
            <p:nvPr/>
          </p:nvSpPr>
          <p:spPr>
            <a:xfrm>
              <a:off x="2647216" y="2317510"/>
              <a:ext cx="219636" cy="123380"/>
            </a:xfrm>
            <a:custGeom>
              <a:avLst/>
              <a:gdLst/>
              <a:ahLst/>
              <a:cxnLst/>
              <a:rect l="l" t="t" r="r" b="b"/>
              <a:pathLst>
                <a:path w="3482" h="1956" extrusionOk="0">
                  <a:moveTo>
                    <a:pt x="1705" y="0"/>
                  </a:moveTo>
                  <a:cubicBezTo>
                    <a:pt x="1593" y="0"/>
                    <a:pt x="1481" y="27"/>
                    <a:pt x="1378" y="82"/>
                  </a:cubicBezTo>
                  <a:lnTo>
                    <a:pt x="182" y="771"/>
                  </a:lnTo>
                  <a:cubicBezTo>
                    <a:pt x="0" y="831"/>
                    <a:pt x="0" y="1085"/>
                    <a:pt x="182" y="1145"/>
                  </a:cubicBezTo>
                  <a:lnTo>
                    <a:pt x="1451" y="1883"/>
                  </a:lnTo>
                  <a:cubicBezTo>
                    <a:pt x="1553" y="1931"/>
                    <a:pt x="1665" y="1955"/>
                    <a:pt x="1777" y="1955"/>
                  </a:cubicBezTo>
                  <a:cubicBezTo>
                    <a:pt x="1889" y="1955"/>
                    <a:pt x="2001" y="1931"/>
                    <a:pt x="2103" y="1883"/>
                  </a:cubicBezTo>
                  <a:lnTo>
                    <a:pt x="3300" y="1194"/>
                  </a:lnTo>
                  <a:cubicBezTo>
                    <a:pt x="3481" y="1133"/>
                    <a:pt x="3481" y="867"/>
                    <a:pt x="3300" y="807"/>
                  </a:cubicBezTo>
                  <a:lnTo>
                    <a:pt x="2031" y="82"/>
                  </a:lnTo>
                  <a:cubicBezTo>
                    <a:pt x="1928" y="27"/>
                    <a:pt x="1816" y="0"/>
                    <a:pt x="1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13" name="Google Shape;2113;p60"/>
            <p:cNvSpPr/>
            <p:nvPr/>
          </p:nvSpPr>
          <p:spPr>
            <a:xfrm>
              <a:off x="2642611" y="2313852"/>
              <a:ext cx="228782" cy="130444"/>
            </a:xfrm>
            <a:custGeom>
              <a:avLst/>
              <a:gdLst/>
              <a:ahLst/>
              <a:cxnLst/>
              <a:rect l="l" t="t" r="r" b="b"/>
              <a:pathLst>
                <a:path w="3627" h="2068" extrusionOk="0">
                  <a:moveTo>
                    <a:pt x="1711" y="297"/>
                  </a:moveTo>
                  <a:cubicBezTo>
                    <a:pt x="1771" y="297"/>
                    <a:pt x="1832" y="309"/>
                    <a:pt x="1886" y="333"/>
                  </a:cubicBezTo>
                  <a:cubicBezTo>
                    <a:pt x="1983" y="369"/>
                    <a:pt x="1983" y="502"/>
                    <a:pt x="1886" y="538"/>
                  </a:cubicBezTo>
                  <a:cubicBezTo>
                    <a:pt x="1826" y="569"/>
                    <a:pt x="1765" y="584"/>
                    <a:pt x="1707" y="584"/>
                  </a:cubicBezTo>
                  <a:cubicBezTo>
                    <a:pt x="1648" y="584"/>
                    <a:pt x="1590" y="569"/>
                    <a:pt x="1536" y="538"/>
                  </a:cubicBezTo>
                  <a:cubicBezTo>
                    <a:pt x="1439" y="502"/>
                    <a:pt x="1439" y="369"/>
                    <a:pt x="1536" y="333"/>
                  </a:cubicBezTo>
                  <a:cubicBezTo>
                    <a:pt x="1590" y="309"/>
                    <a:pt x="1651" y="297"/>
                    <a:pt x="1711" y="297"/>
                  </a:cubicBezTo>
                  <a:close/>
                  <a:moveTo>
                    <a:pt x="2176" y="526"/>
                  </a:moveTo>
                  <a:lnTo>
                    <a:pt x="3180" y="1107"/>
                  </a:lnTo>
                  <a:lnTo>
                    <a:pt x="3095" y="1155"/>
                  </a:lnTo>
                  <a:lnTo>
                    <a:pt x="2092" y="575"/>
                  </a:lnTo>
                  <a:lnTo>
                    <a:pt x="2176" y="526"/>
                  </a:lnTo>
                  <a:close/>
                  <a:moveTo>
                    <a:pt x="1947" y="659"/>
                  </a:moveTo>
                  <a:lnTo>
                    <a:pt x="2950" y="1240"/>
                  </a:lnTo>
                  <a:lnTo>
                    <a:pt x="2853" y="1288"/>
                  </a:lnTo>
                  <a:lnTo>
                    <a:pt x="1850" y="708"/>
                  </a:lnTo>
                  <a:lnTo>
                    <a:pt x="1947" y="659"/>
                  </a:lnTo>
                  <a:close/>
                  <a:moveTo>
                    <a:pt x="871" y="490"/>
                  </a:moveTo>
                  <a:lnTo>
                    <a:pt x="2769" y="1578"/>
                  </a:lnTo>
                  <a:lnTo>
                    <a:pt x="2031" y="2001"/>
                  </a:lnTo>
                  <a:cubicBezTo>
                    <a:pt x="1971" y="2031"/>
                    <a:pt x="1904" y="2046"/>
                    <a:pt x="1839" y="2046"/>
                  </a:cubicBezTo>
                  <a:cubicBezTo>
                    <a:pt x="1775" y="2046"/>
                    <a:pt x="1711" y="2031"/>
                    <a:pt x="1657" y="2001"/>
                  </a:cubicBezTo>
                  <a:lnTo>
                    <a:pt x="146" y="1131"/>
                  </a:lnTo>
                  <a:cubicBezTo>
                    <a:pt x="37" y="1094"/>
                    <a:pt x="37" y="949"/>
                    <a:pt x="146" y="913"/>
                  </a:cubicBezTo>
                  <a:lnTo>
                    <a:pt x="871" y="490"/>
                  </a:lnTo>
                  <a:close/>
                  <a:moveTo>
                    <a:pt x="1776" y="1"/>
                  </a:moveTo>
                  <a:cubicBezTo>
                    <a:pt x="1699" y="1"/>
                    <a:pt x="1620" y="19"/>
                    <a:pt x="1548" y="55"/>
                  </a:cubicBezTo>
                  <a:lnTo>
                    <a:pt x="122" y="889"/>
                  </a:lnTo>
                  <a:cubicBezTo>
                    <a:pt x="1" y="925"/>
                    <a:pt x="1" y="1107"/>
                    <a:pt x="122" y="1143"/>
                  </a:cubicBezTo>
                  <a:lnTo>
                    <a:pt x="1632" y="2013"/>
                  </a:lnTo>
                  <a:cubicBezTo>
                    <a:pt x="1699" y="2049"/>
                    <a:pt x="1775" y="2067"/>
                    <a:pt x="1850" y="2067"/>
                  </a:cubicBezTo>
                  <a:cubicBezTo>
                    <a:pt x="1926" y="2067"/>
                    <a:pt x="2001" y="2049"/>
                    <a:pt x="2068" y="2013"/>
                  </a:cubicBezTo>
                  <a:lnTo>
                    <a:pt x="3506" y="1191"/>
                  </a:lnTo>
                  <a:cubicBezTo>
                    <a:pt x="3627" y="1143"/>
                    <a:pt x="3627" y="974"/>
                    <a:pt x="3506" y="925"/>
                  </a:cubicBezTo>
                  <a:lnTo>
                    <a:pt x="1995" y="55"/>
                  </a:lnTo>
                  <a:cubicBezTo>
                    <a:pt x="1929" y="19"/>
                    <a:pt x="1853" y="1"/>
                    <a:pt x="1776"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14" name="Google Shape;2114;p60"/>
            <p:cNvSpPr/>
            <p:nvPr/>
          </p:nvSpPr>
          <p:spPr>
            <a:xfrm>
              <a:off x="2930809" y="2450539"/>
              <a:ext cx="83956" cy="42262"/>
            </a:xfrm>
            <a:custGeom>
              <a:avLst/>
              <a:gdLst/>
              <a:ahLst/>
              <a:cxnLst/>
              <a:rect l="l" t="t" r="r" b="b"/>
              <a:pathLst>
                <a:path w="1331" h="670" extrusionOk="0">
                  <a:moveTo>
                    <a:pt x="688" y="21"/>
                  </a:moveTo>
                  <a:cubicBezTo>
                    <a:pt x="807" y="21"/>
                    <a:pt x="925" y="52"/>
                    <a:pt x="1028" y="112"/>
                  </a:cubicBezTo>
                  <a:cubicBezTo>
                    <a:pt x="1161" y="197"/>
                    <a:pt x="1330" y="342"/>
                    <a:pt x="1028" y="523"/>
                  </a:cubicBezTo>
                  <a:cubicBezTo>
                    <a:pt x="899" y="604"/>
                    <a:pt x="752" y="644"/>
                    <a:pt x="603" y="644"/>
                  </a:cubicBezTo>
                  <a:cubicBezTo>
                    <a:pt x="485" y="644"/>
                    <a:pt x="366" y="619"/>
                    <a:pt x="254" y="571"/>
                  </a:cubicBezTo>
                  <a:cubicBezTo>
                    <a:pt x="49" y="450"/>
                    <a:pt x="85" y="269"/>
                    <a:pt x="339" y="112"/>
                  </a:cubicBezTo>
                  <a:cubicBezTo>
                    <a:pt x="448" y="52"/>
                    <a:pt x="569" y="21"/>
                    <a:pt x="688" y="21"/>
                  </a:cubicBezTo>
                  <a:close/>
                  <a:moveTo>
                    <a:pt x="677" y="0"/>
                  </a:moveTo>
                  <a:cubicBezTo>
                    <a:pt x="548" y="0"/>
                    <a:pt x="418" y="33"/>
                    <a:pt x="303" y="100"/>
                  </a:cubicBezTo>
                  <a:cubicBezTo>
                    <a:pt x="25" y="257"/>
                    <a:pt x="1" y="450"/>
                    <a:pt x="230" y="583"/>
                  </a:cubicBezTo>
                  <a:cubicBezTo>
                    <a:pt x="347" y="642"/>
                    <a:pt x="470" y="670"/>
                    <a:pt x="593" y="670"/>
                  </a:cubicBezTo>
                  <a:cubicBezTo>
                    <a:pt x="751" y="670"/>
                    <a:pt x="909" y="623"/>
                    <a:pt x="1052" y="535"/>
                  </a:cubicBezTo>
                  <a:cubicBezTo>
                    <a:pt x="1294" y="402"/>
                    <a:pt x="1294" y="233"/>
                    <a:pt x="1052" y="100"/>
                  </a:cubicBezTo>
                  <a:cubicBezTo>
                    <a:pt x="937" y="33"/>
                    <a:pt x="807" y="0"/>
                    <a:pt x="677"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15" name="Google Shape;2115;p60"/>
            <p:cNvSpPr/>
            <p:nvPr/>
          </p:nvSpPr>
          <p:spPr>
            <a:xfrm>
              <a:off x="2981901" y="2485043"/>
              <a:ext cx="56454" cy="29331"/>
            </a:xfrm>
            <a:custGeom>
              <a:avLst/>
              <a:gdLst/>
              <a:ahLst/>
              <a:cxnLst/>
              <a:rect l="l" t="t" r="r" b="b"/>
              <a:pathLst>
                <a:path w="895" h="465" extrusionOk="0">
                  <a:moveTo>
                    <a:pt x="475" y="23"/>
                  </a:moveTo>
                  <a:cubicBezTo>
                    <a:pt x="553" y="23"/>
                    <a:pt x="631" y="44"/>
                    <a:pt x="701" y="85"/>
                  </a:cubicBezTo>
                  <a:cubicBezTo>
                    <a:pt x="786" y="133"/>
                    <a:pt x="895" y="242"/>
                    <a:pt x="689" y="351"/>
                  </a:cubicBezTo>
                  <a:cubicBezTo>
                    <a:pt x="606" y="406"/>
                    <a:pt x="508" y="434"/>
                    <a:pt x="407" y="434"/>
                  </a:cubicBezTo>
                  <a:cubicBezTo>
                    <a:pt x="331" y="434"/>
                    <a:pt x="254" y="418"/>
                    <a:pt x="182" y="387"/>
                  </a:cubicBezTo>
                  <a:cubicBezTo>
                    <a:pt x="49" y="302"/>
                    <a:pt x="73" y="193"/>
                    <a:pt x="242" y="97"/>
                  </a:cubicBezTo>
                  <a:cubicBezTo>
                    <a:pt x="311" y="47"/>
                    <a:pt x="392" y="23"/>
                    <a:pt x="475" y="23"/>
                  </a:cubicBezTo>
                  <a:close/>
                  <a:moveTo>
                    <a:pt x="478" y="0"/>
                  </a:moveTo>
                  <a:cubicBezTo>
                    <a:pt x="387" y="0"/>
                    <a:pt x="297" y="24"/>
                    <a:pt x="218" y="73"/>
                  </a:cubicBezTo>
                  <a:cubicBezTo>
                    <a:pt x="25" y="181"/>
                    <a:pt x="0" y="314"/>
                    <a:pt x="158" y="399"/>
                  </a:cubicBezTo>
                  <a:cubicBezTo>
                    <a:pt x="240" y="443"/>
                    <a:pt x="330" y="465"/>
                    <a:pt x="420" y="465"/>
                  </a:cubicBezTo>
                  <a:cubicBezTo>
                    <a:pt x="527" y="465"/>
                    <a:pt x="634" y="434"/>
                    <a:pt x="726" y="375"/>
                  </a:cubicBezTo>
                  <a:cubicBezTo>
                    <a:pt x="895" y="278"/>
                    <a:pt x="895" y="169"/>
                    <a:pt x="738" y="73"/>
                  </a:cubicBezTo>
                  <a:cubicBezTo>
                    <a:pt x="659" y="24"/>
                    <a:pt x="568" y="0"/>
                    <a:pt x="47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16" name="Google Shape;2116;p60"/>
            <p:cNvSpPr/>
            <p:nvPr/>
          </p:nvSpPr>
          <p:spPr>
            <a:xfrm>
              <a:off x="2853035" y="2477726"/>
              <a:ext cx="151828" cy="63708"/>
            </a:xfrm>
            <a:custGeom>
              <a:avLst/>
              <a:gdLst/>
              <a:ahLst/>
              <a:cxnLst/>
              <a:rect l="l" t="t" r="r" b="b"/>
              <a:pathLst>
                <a:path w="2407" h="1010" extrusionOk="0">
                  <a:moveTo>
                    <a:pt x="656" y="21"/>
                  </a:moveTo>
                  <a:cubicBezTo>
                    <a:pt x="887" y="21"/>
                    <a:pt x="1140" y="94"/>
                    <a:pt x="1330" y="201"/>
                  </a:cubicBezTo>
                  <a:cubicBezTo>
                    <a:pt x="1632" y="382"/>
                    <a:pt x="1778" y="624"/>
                    <a:pt x="1475" y="805"/>
                  </a:cubicBezTo>
                  <a:lnTo>
                    <a:pt x="1451" y="817"/>
                  </a:lnTo>
                  <a:cubicBezTo>
                    <a:pt x="1402" y="840"/>
                    <a:pt x="1346" y="852"/>
                    <a:pt x="1284" y="852"/>
                  </a:cubicBezTo>
                  <a:cubicBezTo>
                    <a:pt x="1116" y="852"/>
                    <a:pt x="899" y="770"/>
                    <a:pt x="617" y="612"/>
                  </a:cubicBezTo>
                  <a:cubicBezTo>
                    <a:pt x="303" y="430"/>
                    <a:pt x="49" y="249"/>
                    <a:pt x="291" y="104"/>
                  </a:cubicBezTo>
                  <a:cubicBezTo>
                    <a:pt x="393" y="46"/>
                    <a:pt x="521" y="21"/>
                    <a:pt x="656" y="21"/>
                  </a:cubicBezTo>
                  <a:close/>
                  <a:moveTo>
                    <a:pt x="1632" y="430"/>
                  </a:moveTo>
                  <a:cubicBezTo>
                    <a:pt x="1862" y="430"/>
                    <a:pt x="2092" y="515"/>
                    <a:pt x="2261" y="672"/>
                  </a:cubicBezTo>
                  <a:cubicBezTo>
                    <a:pt x="2358" y="757"/>
                    <a:pt x="2333" y="902"/>
                    <a:pt x="2213" y="950"/>
                  </a:cubicBezTo>
                  <a:lnTo>
                    <a:pt x="2201" y="962"/>
                  </a:lnTo>
                  <a:cubicBezTo>
                    <a:pt x="2165" y="975"/>
                    <a:pt x="2126" y="982"/>
                    <a:pt x="2084" y="982"/>
                  </a:cubicBezTo>
                  <a:cubicBezTo>
                    <a:pt x="1970" y="982"/>
                    <a:pt x="1830" y="932"/>
                    <a:pt x="1645" y="817"/>
                  </a:cubicBezTo>
                  <a:lnTo>
                    <a:pt x="1572" y="781"/>
                  </a:lnTo>
                  <a:cubicBezTo>
                    <a:pt x="1693" y="708"/>
                    <a:pt x="1717" y="539"/>
                    <a:pt x="1632" y="430"/>
                  </a:cubicBezTo>
                  <a:close/>
                  <a:moveTo>
                    <a:pt x="655" y="0"/>
                  </a:moveTo>
                  <a:cubicBezTo>
                    <a:pt x="508" y="0"/>
                    <a:pt x="369" y="28"/>
                    <a:pt x="255" y="92"/>
                  </a:cubicBezTo>
                  <a:cubicBezTo>
                    <a:pt x="1" y="249"/>
                    <a:pt x="267" y="442"/>
                    <a:pt x="593" y="624"/>
                  </a:cubicBezTo>
                  <a:cubicBezTo>
                    <a:pt x="800" y="746"/>
                    <a:pt x="1059" y="876"/>
                    <a:pt x="1288" y="876"/>
                  </a:cubicBezTo>
                  <a:cubicBezTo>
                    <a:pt x="1354" y="876"/>
                    <a:pt x="1417" y="865"/>
                    <a:pt x="1475" y="841"/>
                  </a:cubicBezTo>
                  <a:lnTo>
                    <a:pt x="1512" y="817"/>
                  </a:lnTo>
                  <a:lnTo>
                    <a:pt x="1548" y="805"/>
                  </a:lnTo>
                  <a:lnTo>
                    <a:pt x="1608" y="841"/>
                  </a:lnTo>
                  <a:cubicBezTo>
                    <a:pt x="1758" y="926"/>
                    <a:pt x="1930" y="1010"/>
                    <a:pt x="2084" y="1010"/>
                  </a:cubicBezTo>
                  <a:cubicBezTo>
                    <a:pt x="2128" y="1010"/>
                    <a:pt x="2172" y="1003"/>
                    <a:pt x="2213" y="986"/>
                  </a:cubicBezTo>
                  <a:lnTo>
                    <a:pt x="2237" y="974"/>
                  </a:lnTo>
                  <a:cubicBezTo>
                    <a:pt x="2370" y="926"/>
                    <a:pt x="2406" y="757"/>
                    <a:pt x="2297" y="672"/>
                  </a:cubicBezTo>
                  <a:cubicBezTo>
                    <a:pt x="2126" y="501"/>
                    <a:pt x="1901" y="405"/>
                    <a:pt x="1663" y="405"/>
                  </a:cubicBezTo>
                  <a:cubicBezTo>
                    <a:pt x="1649" y="405"/>
                    <a:pt x="1635" y="406"/>
                    <a:pt x="1620" y="406"/>
                  </a:cubicBezTo>
                  <a:cubicBezTo>
                    <a:pt x="1548" y="322"/>
                    <a:pt x="1463" y="249"/>
                    <a:pt x="1354" y="189"/>
                  </a:cubicBezTo>
                  <a:cubicBezTo>
                    <a:pt x="1159" y="76"/>
                    <a:pt x="898" y="0"/>
                    <a:pt x="655"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17" name="Google Shape;2117;p60"/>
            <p:cNvSpPr/>
            <p:nvPr/>
          </p:nvSpPr>
          <p:spPr>
            <a:xfrm>
              <a:off x="3055070" y="2547552"/>
              <a:ext cx="216608" cy="124515"/>
            </a:xfrm>
            <a:custGeom>
              <a:avLst/>
              <a:gdLst/>
              <a:ahLst/>
              <a:cxnLst/>
              <a:rect l="l" t="t" r="r" b="b"/>
              <a:pathLst>
                <a:path w="3434" h="1974" extrusionOk="0">
                  <a:moveTo>
                    <a:pt x="1838" y="49"/>
                  </a:moveTo>
                  <a:lnTo>
                    <a:pt x="3373" y="931"/>
                  </a:lnTo>
                  <a:lnTo>
                    <a:pt x="3119" y="1245"/>
                  </a:lnTo>
                  <a:lnTo>
                    <a:pt x="1294" y="182"/>
                  </a:lnTo>
                  <a:lnTo>
                    <a:pt x="1838" y="49"/>
                  </a:lnTo>
                  <a:close/>
                  <a:moveTo>
                    <a:pt x="1258" y="230"/>
                  </a:moveTo>
                  <a:lnTo>
                    <a:pt x="3083" y="1294"/>
                  </a:lnTo>
                  <a:lnTo>
                    <a:pt x="3035" y="1318"/>
                  </a:lnTo>
                  <a:lnTo>
                    <a:pt x="2998" y="1342"/>
                  </a:lnTo>
                  <a:lnTo>
                    <a:pt x="2974" y="1354"/>
                  </a:lnTo>
                  <a:cubicBezTo>
                    <a:pt x="2938" y="1378"/>
                    <a:pt x="2890" y="1390"/>
                    <a:pt x="2841" y="1390"/>
                  </a:cubicBezTo>
                  <a:cubicBezTo>
                    <a:pt x="2757" y="1414"/>
                    <a:pt x="2684" y="1426"/>
                    <a:pt x="2612" y="1426"/>
                  </a:cubicBezTo>
                  <a:cubicBezTo>
                    <a:pt x="2563" y="1426"/>
                    <a:pt x="2515" y="1426"/>
                    <a:pt x="2466" y="1414"/>
                  </a:cubicBezTo>
                  <a:lnTo>
                    <a:pt x="2442" y="1414"/>
                  </a:lnTo>
                  <a:cubicBezTo>
                    <a:pt x="2346" y="1402"/>
                    <a:pt x="2273" y="1366"/>
                    <a:pt x="2201" y="1318"/>
                  </a:cubicBezTo>
                  <a:lnTo>
                    <a:pt x="2188" y="1306"/>
                  </a:lnTo>
                  <a:lnTo>
                    <a:pt x="2164" y="1294"/>
                  </a:lnTo>
                  <a:cubicBezTo>
                    <a:pt x="2152" y="1281"/>
                    <a:pt x="2140" y="1269"/>
                    <a:pt x="2140" y="1257"/>
                  </a:cubicBezTo>
                  <a:cubicBezTo>
                    <a:pt x="2128" y="1245"/>
                    <a:pt x="2116" y="1233"/>
                    <a:pt x="2116" y="1221"/>
                  </a:cubicBezTo>
                  <a:lnTo>
                    <a:pt x="2116" y="1209"/>
                  </a:lnTo>
                  <a:lnTo>
                    <a:pt x="2104" y="1209"/>
                  </a:lnTo>
                  <a:cubicBezTo>
                    <a:pt x="2019" y="1197"/>
                    <a:pt x="1947" y="1173"/>
                    <a:pt x="1874" y="1136"/>
                  </a:cubicBezTo>
                  <a:cubicBezTo>
                    <a:pt x="1826" y="1112"/>
                    <a:pt x="1778" y="1064"/>
                    <a:pt x="1753" y="1016"/>
                  </a:cubicBezTo>
                  <a:lnTo>
                    <a:pt x="1753" y="1003"/>
                  </a:lnTo>
                  <a:lnTo>
                    <a:pt x="1729" y="1003"/>
                  </a:lnTo>
                  <a:cubicBezTo>
                    <a:pt x="1657" y="991"/>
                    <a:pt x="1584" y="967"/>
                    <a:pt x="1512" y="931"/>
                  </a:cubicBezTo>
                  <a:cubicBezTo>
                    <a:pt x="1451" y="895"/>
                    <a:pt x="1415" y="858"/>
                    <a:pt x="1379" y="798"/>
                  </a:cubicBezTo>
                  <a:lnTo>
                    <a:pt x="1379" y="786"/>
                  </a:lnTo>
                  <a:lnTo>
                    <a:pt x="1367" y="786"/>
                  </a:lnTo>
                  <a:cubicBezTo>
                    <a:pt x="1282" y="774"/>
                    <a:pt x="1197" y="750"/>
                    <a:pt x="1125" y="701"/>
                  </a:cubicBezTo>
                  <a:lnTo>
                    <a:pt x="1101" y="689"/>
                  </a:lnTo>
                  <a:lnTo>
                    <a:pt x="1076" y="665"/>
                  </a:lnTo>
                  <a:cubicBezTo>
                    <a:pt x="1064" y="653"/>
                    <a:pt x="1052" y="641"/>
                    <a:pt x="1052" y="641"/>
                  </a:cubicBezTo>
                  <a:lnTo>
                    <a:pt x="1040" y="629"/>
                  </a:lnTo>
                  <a:cubicBezTo>
                    <a:pt x="1016" y="592"/>
                    <a:pt x="1004" y="556"/>
                    <a:pt x="1004" y="520"/>
                  </a:cubicBezTo>
                  <a:cubicBezTo>
                    <a:pt x="992" y="460"/>
                    <a:pt x="1016" y="399"/>
                    <a:pt x="1064" y="351"/>
                  </a:cubicBezTo>
                  <a:cubicBezTo>
                    <a:pt x="1064" y="339"/>
                    <a:pt x="1161" y="290"/>
                    <a:pt x="1258" y="230"/>
                  </a:cubicBezTo>
                  <a:close/>
                  <a:moveTo>
                    <a:pt x="1246" y="1028"/>
                  </a:moveTo>
                  <a:lnTo>
                    <a:pt x="1669" y="1269"/>
                  </a:lnTo>
                  <a:lnTo>
                    <a:pt x="968" y="1680"/>
                  </a:lnTo>
                  <a:lnTo>
                    <a:pt x="545" y="1426"/>
                  </a:lnTo>
                  <a:lnTo>
                    <a:pt x="1246" y="1028"/>
                  </a:lnTo>
                  <a:close/>
                  <a:moveTo>
                    <a:pt x="956" y="605"/>
                  </a:moveTo>
                  <a:lnTo>
                    <a:pt x="980" y="629"/>
                  </a:lnTo>
                  <a:lnTo>
                    <a:pt x="980" y="641"/>
                  </a:lnTo>
                  <a:cubicBezTo>
                    <a:pt x="1004" y="665"/>
                    <a:pt x="1040" y="689"/>
                    <a:pt x="1076" y="713"/>
                  </a:cubicBezTo>
                  <a:lnTo>
                    <a:pt x="1089" y="725"/>
                  </a:lnTo>
                  <a:lnTo>
                    <a:pt x="1137" y="738"/>
                  </a:lnTo>
                  <a:lnTo>
                    <a:pt x="1185" y="762"/>
                  </a:lnTo>
                  <a:lnTo>
                    <a:pt x="1197" y="762"/>
                  </a:lnTo>
                  <a:cubicBezTo>
                    <a:pt x="1222" y="774"/>
                    <a:pt x="1258" y="774"/>
                    <a:pt x="1294" y="786"/>
                  </a:cubicBezTo>
                  <a:cubicBezTo>
                    <a:pt x="1330" y="846"/>
                    <a:pt x="1379" y="883"/>
                    <a:pt x="1439" y="919"/>
                  </a:cubicBezTo>
                  <a:cubicBezTo>
                    <a:pt x="1512" y="955"/>
                    <a:pt x="1596" y="991"/>
                    <a:pt x="1669" y="1003"/>
                  </a:cubicBezTo>
                  <a:cubicBezTo>
                    <a:pt x="1705" y="1052"/>
                    <a:pt x="1753" y="1100"/>
                    <a:pt x="1814" y="1136"/>
                  </a:cubicBezTo>
                  <a:cubicBezTo>
                    <a:pt x="1886" y="1173"/>
                    <a:pt x="1959" y="1197"/>
                    <a:pt x="2043" y="1221"/>
                  </a:cubicBezTo>
                  <a:lnTo>
                    <a:pt x="2068" y="1257"/>
                  </a:lnTo>
                  <a:cubicBezTo>
                    <a:pt x="2080" y="1257"/>
                    <a:pt x="2080" y="1269"/>
                    <a:pt x="2092" y="1281"/>
                  </a:cubicBezTo>
                  <a:cubicBezTo>
                    <a:pt x="2104" y="1281"/>
                    <a:pt x="2104" y="1294"/>
                    <a:pt x="2104" y="1294"/>
                  </a:cubicBezTo>
                  <a:lnTo>
                    <a:pt x="2128" y="1306"/>
                  </a:lnTo>
                  <a:lnTo>
                    <a:pt x="2152" y="1330"/>
                  </a:lnTo>
                  <a:cubicBezTo>
                    <a:pt x="2152" y="1330"/>
                    <a:pt x="2164" y="1330"/>
                    <a:pt x="2164" y="1342"/>
                  </a:cubicBezTo>
                  <a:lnTo>
                    <a:pt x="2176" y="1342"/>
                  </a:lnTo>
                  <a:cubicBezTo>
                    <a:pt x="2188" y="1354"/>
                    <a:pt x="2188" y="1354"/>
                    <a:pt x="2201" y="1354"/>
                  </a:cubicBezTo>
                  <a:cubicBezTo>
                    <a:pt x="2249" y="1378"/>
                    <a:pt x="2297" y="1402"/>
                    <a:pt x="2346" y="1414"/>
                  </a:cubicBezTo>
                  <a:lnTo>
                    <a:pt x="1536" y="1922"/>
                  </a:lnTo>
                  <a:cubicBezTo>
                    <a:pt x="1506" y="1934"/>
                    <a:pt x="1475" y="1940"/>
                    <a:pt x="1445" y="1940"/>
                  </a:cubicBezTo>
                  <a:cubicBezTo>
                    <a:pt x="1415" y="1940"/>
                    <a:pt x="1385" y="1934"/>
                    <a:pt x="1354" y="1922"/>
                  </a:cubicBezTo>
                  <a:lnTo>
                    <a:pt x="992" y="1717"/>
                  </a:lnTo>
                  <a:lnTo>
                    <a:pt x="1741" y="1269"/>
                  </a:lnTo>
                  <a:lnTo>
                    <a:pt x="1234" y="967"/>
                  </a:lnTo>
                  <a:lnTo>
                    <a:pt x="484" y="1414"/>
                  </a:lnTo>
                  <a:lnTo>
                    <a:pt x="110" y="1197"/>
                  </a:lnTo>
                  <a:cubicBezTo>
                    <a:pt x="61" y="1173"/>
                    <a:pt x="61" y="1124"/>
                    <a:pt x="110" y="1100"/>
                  </a:cubicBezTo>
                  <a:lnTo>
                    <a:pt x="956" y="605"/>
                  </a:lnTo>
                  <a:close/>
                  <a:moveTo>
                    <a:pt x="1850" y="0"/>
                  </a:moveTo>
                  <a:lnTo>
                    <a:pt x="1246" y="157"/>
                  </a:lnTo>
                  <a:lnTo>
                    <a:pt x="1222" y="169"/>
                  </a:lnTo>
                  <a:cubicBezTo>
                    <a:pt x="1161" y="218"/>
                    <a:pt x="1004" y="302"/>
                    <a:pt x="992" y="314"/>
                  </a:cubicBezTo>
                  <a:cubicBezTo>
                    <a:pt x="944" y="363"/>
                    <a:pt x="919" y="435"/>
                    <a:pt x="919" y="508"/>
                  </a:cubicBezTo>
                  <a:cubicBezTo>
                    <a:pt x="931" y="532"/>
                    <a:pt x="931" y="556"/>
                    <a:pt x="944" y="580"/>
                  </a:cubicBezTo>
                  <a:lnTo>
                    <a:pt x="73" y="1076"/>
                  </a:lnTo>
                  <a:cubicBezTo>
                    <a:pt x="1" y="1112"/>
                    <a:pt x="1" y="1185"/>
                    <a:pt x="73" y="1233"/>
                  </a:cubicBezTo>
                  <a:lnTo>
                    <a:pt x="1318" y="1946"/>
                  </a:lnTo>
                  <a:cubicBezTo>
                    <a:pt x="1361" y="1964"/>
                    <a:pt x="1406" y="1973"/>
                    <a:pt x="1451" y="1973"/>
                  </a:cubicBezTo>
                  <a:cubicBezTo>
                    <a:pt x="1496" y="1973"/>
                    <a:pt x="1542" y="1964"/>
                    <a:pt x="1584" y="1946"/>
                  </a:cubicBezTo>
                  <a:lnTo>
                    <a:pt x="2442" y="1451"/>
                  </a:lnTo>
                  <a:cubicBezTo>
                    <a:pt x="2503" y="1463"/>
                    <a:pt x="2551" y="1463"/>
                    <a:pt x="2612" y="1463"/>
                  </a:cubicBezTo>
                  <a:cubicBezTo>
                    <a:pt x="2696" y="1463"/>
                    <a:pt x="2793" y="1451"/>
                    <a:pt x="2865" y="1426"/>
                  </a:cubicBezTo>
                  <a:cubicBezTo>
                    <a:pt x="2914" y="1402"/>
                    <a:pt x="2962" y="1390"/>
                    <a:pt x="3010" y="1366"/>
                  </a:cubicBezTo>
                  <a:lnTo>
                    <a:pt x="3035" y="1354"/>
                  </a:lnTo>
                  <a:lnTo>
                    <a:pt x="3071" y="1330"/>
                  </a:lnTo>
                  <a:lnTo>
                    <a:pt x="3167" y="1269"/>
                  </a:lnTo>
                  <a:lnTo>
                    <a:pt x="3433" y="919"/>
                  </a:lnTo>
                  <a:lnTo>
                    <a:pt x="1850"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18" name="Google Shape;2118;p60"/>
            <p:cNvSpPr/>
            <p:nvPr/>
          </p:nvSpPr>
          <p:spPr>
            <a:xfrm>
              <a:off x="3254077" y="2677995"/>
              <a:ext cx="179960" cy="100987"/>
            </a:xfrm>
            <a:custGeom>
              <a:avLst/>
              <a:gdLst/>
              <a:ahLst/>
              <a:cxnLst/>
              <a:rect l="l" t="t" r="r" b="b"/>
              <a:pathLst>
                <a:path w="2853" h="1601" extrusionOk="0">
                  <a:moveTo>
                    <a:pt x="2280" y="44"/>
                  </a:moveTo>
                  <a:cubicBezTo>
                    <a:pt x="2318" y="44"/>
                    <a:pt x="2357" y="53"/>
                    <a:pt x="2394" y="72"/>
                  </a:cubicBezTo>
                  <a:cubicBezTo>
                    <a:pt x="2466" y="96"/>
                    <a:pt x="2502" y="156"/>
                    <a:pt x="2466" y="180"/>
                  </a:cubicBezTo>
                  <a:lnTo>
                    <a:pt x="2454" y="180"/>
                  </a:lnTo>
                  <a:cubicBezTo>
                    <a:pt x="2430" y="168"/>
                    <a:pt x="2406" y="156"/>
                    <a:pt x="2382" y="144"/>
                  </a:cubicBezTo>
                  <a:cubicBezTo>
                    <a:pt x="2309" y="120"/>
                    <a:pt x="2236" y="96"/>
                    <a:pt x="2164" y="72"/>
                  </a:cubicBezTo>
                  <a:lnTo>
                    <a:pt x="2176" y="72"/>
                  </a:lnTo>
                  <a:cubicBezTo>
                    <a:pt x="2206" y="53"/>
                    <a:pt x="2243" y="44"/>
                    <a:pt x="2280" y="44"/>
                  </a:cubicBezTo>
                  <a:close/>
                  <a:moveTo>
                    <a:pt x="218" y="954"/>
                  </a:moveTo>
                  <a:lnTo>
                    <a:pt x="218" y="954"/>
                  </a:lnTo>
                  <a:cubicBezTo>
                    <a:pt x="266" y="978"/>
                    <a:pt x="327" y="1002"/>
                    <a:pt x="351" y="1014"/>
                  </a:cubicBezTo>
                  <a:lnTo>
                    <a:pt x="750" y="1172"/>
                  </a:lnTo>
                  <a:cubicBezTo>
                    <a:pt x="699" y="1187"/>
                    <a:pt x="646" y="1193"/>
                    <a:pt x="593" y="1193"/>
                  </a:cubicBezTo>
                  <a:cubicBezTo>
                    <a:pt x="520" y="1193"/>
                    <a:pt x="445" y="1180"/>
                    <a:pt x="375" y="1159"/>
                  </a:cubicBezTo>
                  <a:cubicBezTo>
                    <a:pt x="254" y="1111"/>
                    <a:pt x="182" y="1026"/>
                    <a:pt x="218" y="954"/>
                  </a:cubicBezTo>
                  <a:close/>
                  <a:moveTo>
                    <a:pt x="1762" y="76"/>
                  </a:moveTo>
                  <a:cubicBezTo>
                    <a:pt x="1941" y="76"/>
                    <a:pt x="2113" y="111"/>
                    <a:pt x="2285" y="168"/>
                  </a:cubicBezTo>
                  <a:lnTo>
                    <a:pt x="2333" y="192"/>
                  </a:lnTo>
                  <a:cubicBezTo>
                    <a:pt x="2720" y="362"/>
                    <a:pt x="2792" y="676"/>
                    <a:pt x="2514" y="918"/>
                  </a:cubicBezTo>
                  <a:lnTo>
                    <a:pt x="2382" y="1039"/>
                  </a:lnTo>
                  <a:cubicBezTo>
                    <a:pt x="2297" y="1111"/>
                    <a:pt x="2261" y="1220"/>
                    <a:pt x="2285" y="1329"/>
                  </a:cubicBezTo>
                  <a:cubicBezTo>
                    <a:pt x="2297" y="1413"/>
                    <a:pt x="2285" y="1437"/>
                    <a:pt x="2212" y="1510"/>
                  </a:cubicBezTo>
                  <a:cubicBezTo>
                    <a:pt x="2167" y="1544"/>
                    <a:pt x="2110" y="1562"/>
                    <a:pt x="2035" y="1562"/>
                  </a:cubicBezTo>
                  <a:cubicBezTo>
                    <a:pt x="1949" y="1562"/>
                    <a:pt x="1841" y="1538"/>
                    <a:pt x="1705" y="1486"/>
                  </a:cubicBezTo>
                  <a:lnTo>
                    <a:pt x="871" y="1159"/>
                  </a:lnTo>
                  <a:lnTo>
                    <a:pt x="399" y="978"/>
                  </a:lnTo>
                  <a:cubicBezTo>
                    <a:pt x="339" y="954"/>
                    <a:pt x="278" y="930"/>
                    <a:pt x="230" y="906"/>
                  </a:cubicBezTo>
                  <a:lnTo>
                    <a:pt x="206" y="894"/>
                  </a:lnTo>
                  <a:cubicBezTo>
                    <a:pt x="121" y="833"/>
                    <a:pt x="109" y="773"/>
                    <a:pt x="170" y="712"/>
                  </a:cubicBezTo>
                  <a:cubicBezTo>
                    <a:pt x="254" y="652"/>
                    <a:pt x="351" y="616"/>
                    <a:pt x="448" y="603"/>
                  </a:cubicBezTo>
                  <a:cubicBezTo>
                    <a:pt x="593" y="579"/>
                    <a:pt x="726" y="531"/>
                    <a:pt x="859" y="446"/>
                  </a:cubicBezTo>
                  <a:lnTo>
                    <a:pt x="1004" y="313"/>
                  </a:lnTo>
                  <a:cubicBezTo>
                    <a:pt x="1185" y="180"/>
                    <a:pt x="1402" y="96"/>
                    <a:pt x="1620" y="84"/>
                  </a:cubicBezTo>
                  <a:cubicBezTo>
                    <a:pt x="1668" y="79"/>
                    <a:pt x="1715" y="76"/>
                    <a:pt x="1762" y="76"/>
                  </a:cubicBezTo>
                  <a:close/>
                  <a:moveTo>
                    <a:pt x="2282" y="0"/>
                  </a:moveTo>
                  <a:cubicBezTo>
                    <a:pt x="2224" y="0"/>
                    <a:pt x="2167" y="16"/>
                    <a:pt x="2116" y="47"/>
                  </a:cubicBezTo>
                  <a:lnTo>
                    <a:pt x="2091" y="60"/>
                  </a:lnTo>
                  <a:cubicBezTo>
                    <a:pt x="1976" y="42"/>
                    <a:pt x="1855" y="31"/>
                    <a:pt x="1736" y="31"/>
                  </a:cubicBezTo>
                  <a:cubicBezTo>
                    <a:pt x="1693" y="31"/>
                    <a:pt x="1650" y="32"/>
                    <a:pt x="1608" y="35"/>
                  </a:cubicBezTo>
                  <a:cubicBezTo>
                    <a:pt x="1366" y="60"/>
                    <a:pt x="1137" y="144"/>
                    <a:pt x="943" y="289"/>
                  </a:cubicBezTo>
                  <a:lnTo>
                    <a:pt x="798" y="422"/>
                  </a:lnTo>
                  <a:cubicBezTo>
                    <a:pt x="677" y="495"/>
                    <a:pt x="544" y="543"/>
                    <a:pt x="411" y="567"/>
                  </a:cubicBezTo>
                  <a:cubicBezTo>
                    <a:pt x="303" y="579"/>
                    <a:pt x="194" y="616"/>
                    <a:pt x="109" y="688"/>
                  </a:cubicBezTo>
                  <a:cubicBezTo>
                    <a:pt x="0" y="785"/>
                    <a:pt x="61" y="869"/>
                    <a:pt x="158" y="918"/>
                  </a:cubicBezTo>
                  <a:cubicBezTo>
                    <a:pt x="97" y="1014"/>
                    <a:pt x="158" y="1123"/>
                    <a:pt x="327" y="1196"/>
                  </a:cubicBezTo>
                  <a:cubicBezTo>
                    <a:pt x="405" y="1226"/>
                    <a:pt x="487" y="1241"/>
                    <a:pt x="568" y="1241"/>
                  </a:cubicBezTo>
                  <a:cubicBezTo>
                    <a:pt x="650" y="1241"/>
                    <a:pt x="732" y="1226"/>
                    <a:pt x="810" y="1196"/>
                  </a:cubicBezTo>
                  <a:lnTo>
                    <a:pt x="1668" y="1522"/>
                  </a:lnTo>
                  <a:cubicBezTo>
                    <a:pt x="1729" y="1545"/>
                    <a:pt x="1880" y="1601"/>
                    <a:pt x="2028" y="1601"/>
                  </a:cubicBezTo>
                  <a:cubicBezTo>
                    <a:pt x="2117" y="1601"/>
                    <a:pt x="2205" y="1581"/>
                    <a:pt x="2273" y="1522"/>
                  </a:cubicBezTo>
                  <a:cubicBezTo>
                    <a:pt x="2357" y="1450"/>
                    <a:pt x="2382" y="1413"/>
                    <a:pt x="2357" y="1317"/>
                  </a:cubicBezTo>
                  <a:cubicBezTo>
                    <a:pt x="2333" y="1220"/>
                    <a:pt x="2369" y="1123"/>
                    <a:pt x="2454" y="1063"/>
                  </a:cubicBezTo>
                  <a:lnTo>
                    <a:pt x="2587" y="942"/>
                  </a:lnTo>
                  <a:cubicBezTo>
                    <a:pt x="2853" y="712"/>
                    <a:pt x="2805" y="410"/>
                    <a:pt x="2514" y="217"/>
                  </a:cubicBezTo>
                  <a:lnTo>
                    <a:pt x="2527" y="205"/>
                  </a:lnTo>
                  <a:cubicBezTo>
                    <a:pt x="2587" y="156"/>
                    <a:pt x="2551" y="72"/>
                    <a:pt x="2430" y="35"/>
                  </a:cubicBezTo>
                  <a:cubicBezTo>
                    <a:pt x="2384" y="13"/>
                    <a:pt x="2333" y="0"/>
                    <a:pt x="2282"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19" name="Google Shape;2119;p60"/>
            <p:cNvSpPr/>
            <p:nvPr/>
          </p:nvSpPr>
          <p:spPr>
            <a:xfrm>
              <a:off x="3552934" y="2787686"/>
              <a:ext cx="111395" cy="64087"/>
            </a:xfrm>
            <a:custGeom>
              <a:avLst/>
              <a:gdLst/>
              <a:ahLst/>
              <a:cxnLst/>
              <a:rect l="l" t="t" r="r" b="b"/>
              <a:pathLst>
                <a:path w="1766" h="1016" extrusionOk="0">
                  <a:moveTo>
                    <a:pt x="49" y="1"/>
                  </a:moveTo>
                  <a:lnTo>
                    <a:pt x="0" y="25"/>
                  </a:lnTo>
                  <a:lnTo>
                    <a:pt x="1705" y="1016"/>
                  </a:lnTo>
                  <a:lnTo>
                    <a:pt x="1765" y="992"/>
                  </a:lnTo>
                  <a:lnTo>
                    <a:pt x="49"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20" name="Google Shape;2120;p60"/>
            <p:cNvSpPr/>
            <p:nvPr/>
          </p:nvSpPr>
          <p:spPr>
            <a:xfrm>
              <a:off x="3508717" y="2812854"/>
              <a:ext cx="111395" cy="64844"/>
            </a:xfrm>
            <a:custGeom>
              <a:avLst/>
              <a:gdLst/>
              <a:ahLst/>
              <a:cxnLst/>
              <a:rect l="l" t="t" r="r" b="b"/>
              <a:pathLst>
                <a:path w="1766" h="1028" extrusionOk="0">
                  <a:moveTo>
                    <a:pt x="49" y="0"/>
                  </a:moveTo>
                  <a:lnTo>
                    <a:pt x="0" y="37"/>
                  </a:lnTo>
                  <a:lnTo>
                    <a:pt x="1705" y="1028"/>
                  </a:lnTo>
                  <a:lnTo>
                    <a:pt x="1765" y="992"/>
                  </a:lnTo>
                  <a:lnTo>
                    <a:pt x="49"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21" name="Google Shape;2121;p60"/>
            <p:cNvSpPr/>
            <p:nvPr/>
          </p:nvSpPr>
          <p:spPr>
            <a:xfrm>
              <a:off x="3464501" y="2838779"/>
              <a:ext cx="110575" cy="64087"/>
            </a:xfrm>
            <a:custGeom>
              <a:avLst/>
              <a:gdLst/>
              <a:ahLst/>
              <a:cxnLst/>
              <a:rect l="l" t="t" r="r" b="b"/>
              <a:pathLst>
                <a:path w="1753" h="1016" extrusionOk="0">
                  <a:moveTo>
                    <a:pt x="49" y="0"/>
                  </a:moveTo>
                  <a:lnTo>
                    <a:pt x="0" y="25"/>
                  </a:lnTo>
                  <a:lnTo>
                    <a:pt x="1705" y="1016"/>
                  </a:lnTo>
                  <a:lnTo>
                    <a:pt x="1753" y="992"/>
                  </a:lnTo>
                  <a:lnTo>
                    <a:pt x="49"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22" name="Google Shape;2122;p60"/>
            <p:cNvSpPr/>
            <p:nvPr/>
          </p:nvSpPr>
          <p:spPr>
            <a:xfrm>
              <a:off x="3000950" y="2364565"/>
              <a:ext cx="613050" cy="353802"/>
            </a:xfrm>
            <a:custGeom>
              <a:avLst/>
              <a:gdLst/>
              <a:ahLst/>
              <a:cxnLst/>
              <a:rect l="l" t="t" r="r" b="b"/>
              <a:pathLst>
                <a:path w="9719" h="5609" extrusionOk="0">
                  <a:moveTo>
                    <a:pt x="25" y="0"/>
                  </a:moveTo>
                  <a:lnTo>
                    <a:pt x="1" y="12"/>
                  </a:lnTo>
                  <a:lnTo>
                    <a:pt x="9694" y="5609"/>
                  </a:lnTo>
                  <a:lnTo>
                    <a:pt x="9718" y="5597"/>
                  </a:lnTo>
                  <a:lnTo>
                    <a:pt x="25" y="0"/>
                  </a:lnTo>
                  <a:close/>
                </a:path>
              </a:pathLst>
            </a:custGeom>
            <a:solidFill>
              <a:srgbClr val="C0D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23" name="Google Shape;2123;p60"/>
            <p:cNvSpPr/>
            <p:nvPr/>
          </p:nvSpPr>
          <p:spPr>
            <a:xfrm>
              <a:off x="2380338" y="2439059"/>
              <a:ext cx="257041" cy="134860"/>
            </a:xfrm>
            <a:custGeom>
              <a:avLst/>
              <a:gdLst/>
              <a:ahLst/>
              <a:cxnLst/>
              <a:rect l="l" t="t" r="r" b="b"/>
              <a:pathLst>
                <a:path w="4075" h="2138" extrusionOk="0">
                  <a:moveTo>
                    <a:pt x="2038" y="1"/>
                  </a:moveTo>
                  <a:cubicBezTo>
                    <a:pt x="1563" y="1"/>
                    <a:pt x="1089" y="107"/>
                    <a:pt x="726" y="318"/>
                  </a:cubicBezTo>
                  <a:cubicBezTo>
                    <a:pt x="1" y="729"/>
                    <a:pt x="1" y="1406"/>
                    <a:pt x="726" y="1829"/>
                  </a:cubicBezTo>
                  <a:cubicBezTo>
                    <a:pt x="1089" y="2034"/>
                    <a:pt x="1563" y="2137"/>
                    <a:pt x="2038" y="2137"/>
                  </a:cubicBezTo>
                  <a:cubicBezTo>
                    <a:pt x="2512" y="2137"/>
                    <a:pt x="2986" y="2034"/>
                    <a:pt x="3349" y="1829"/>
                  </a:cubicBezTo>
                  <a:cubicBezTo>
                    <a:pt x="4074" y="1406"/>
                    <a:pt x="4062" y="729"/>
                    <a:pt x="3349" y="318"/>
                  </a:cubicBezTo>
                  <a:cubicBezTo>
                    <a:pt x="2986" y="107"/>
                    <a:pt x="2512" y="1"/>
                    <a:pt x="2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24" name="Google Shape;2124;p60"/>
            <p:cNvSpPr/>
            <p:nvPr/>
          </p:nvSpPr>
          <p:spPr>
            <a:xfrm>
              <a:off x="2458112" y="2470724"/>
              <a:ext cx="118270" cy="62384"/>
            </a:xfrm>
            <a:custGeom>
              <a:avLst/>
              <a:gdLst/>
              <a:ahLst/>
              <a:cxnLst/>
              <a:rect l="l" t="t" r="r" b="b"/>
              <a:pathLst>
                <a:path w="1875" h="989" extrusionOk="0">
                  <a:moveTo>
                    <a:pt x="939" y="0"/>
                  </a:moveTo>
                  <a:cubicBezTo>
                    <a:pt x="732" y="0"/>
                    <a:pt x="527" y="52"/>
                    <a:pt x="339" y="155"/>
                  </a:cubicBezTo>
                  <a:cubicBezTo>
                    <a:pt x="1" y="336"/>
                    <a:pt x="1" y="650"/>
                    <a:pt x="339" y="844"/>
                  </a:cubicBezTo>
                  <a:cubicBezTo>
                    <a:pt x="527" y="940"/>
                    <a:pt x="732" y="989"/>
                    <a:pt x="939" y="989"/>
                  </a:cubicBezTo>
                  <a:cubicBezTo>
                    <a:pt x="1146" y="989"/>
                    <a:pt x="1354" y="940"/>
                    <a:pt x="1548" y="844"/>
                  </a:cubicBezTo>
                  <a:cubicBezTo>
                    <a:pt x="1874" y="650"/>
                    <a:pt x="1874" y="336"/>
                    <a:pt x="1548" y="155"/>
                  </a:cubicBezTo>
                  <a:cubicBezTo>
                    <a:pt x="1354" y="52"/>
                    <a:pt x="1146" y="0"/>
                    <a:pt x="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25" name="Google Shape;2125;p60"/>
            <p:cNvSpPr/>
            <p:nvPr/>
          </p:nvSpPr>
          <p:spPr>
            <a:xfrm>
              <a:off x="2393332" y="2516896"/>
              <a:ext cx="100672" cy="56644"/>
            </a:xfrm>
            <a:custGeom>
              <a:avLst/>
              <a:gdLst/>
              <a:ahLst/>
              <a:cxnLst/>
              <a:rect l="l" t="t" r="r" b="b"/>
              <a:pathLst>
                <a:path w="1596" h="898" extrusionOk="0">
                  <a:moveTo>
                    <a:pt x="241" y="0"/>
                  </a:moveTo>
                  <a:cubicBezTo>
                    <a:pt x="160" y="0"/>
                    <a:pt x="80" y="5"/>
                    <a:pt x="0" y="15"/>
                  </a:cubicBezTo>
                  <a:cubicBezTo>
                    <a:pt x="97" y="269"/>
                    <a:pt x="278" y="474"/>
                    <a:pt x="520" y="595"/>
                  </a:cubicBezTo>
                  <a:cubicBezTo>
                    <a:pt x="834" y="764"/>
                    <a:pt x="1173" y="861"/>
                    <a:pt x="1535" y="897"/>
                  </a:cubicBezTo>
                  <a:cubicBezTo>
                    <a:pt x="1596" y="655"/>
                    <a:pt x="1475" y="414"/>
                    <a:pt x="1161" y="232"/>
                  </a:cubicBezTo>
                  <a:cubicBezTo>
                    <a:pt x="880" y="78"/>
                    <a:pt x="561" y="0"/>
                    <a:pt x="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26" name="Google Shape;2126;p60"/>
            <p:cNvSpPr/>
            <p:nvPr/>
          </p:nvSpPr>
          <p:spPr>
            <a:xfrm>
              <a:off x="2108163" y="2596121"/>
              <a:ext cx="257041" cy="134860"/>
            </a:xfrm>
            <a:custGeom>
              <a:avLst/>
              <a:gdLst/>
              <a:ahLst/>
              <a:cxnLst/>
              <a:rect l="l" t="t" r="r" b="b"/>
              <a:pathLst>
                <a:path w="4075" h="2138" extrusionOk="0">
                  <a:moveTo>
                    <a:pt x="2038" y="1"/>
                  </a:moveTo>
                  <a:cubicBezTo>
                    <a:pt x="1563" y="1"/>
                    <a:pt x="1089" y="107"/>
                    <a:pt x="726" y="318"/>
                  </a:cubicBezTo>
                  <a:cubicBezTo>
                    <a:pt x="1" y="729"/>
                    <a:pt x="13" y="1406"/>
                    <a:pt x="726" y="1829"/>
                  </a:cubicBezTo>
                  <a:cubicBezTo>
                    <a:pt x="1089" y="2034"/>
                    <a:pt x="1563" y="2137"/>
                    <a:pt x="2038" y="2137"/>
                  </a:cubicBezTo>
                  <a:cubicBezTo>
                    <a:pt x="2512" y="2137"/>
                    <a:pt x="2986" y="2034"/>
                    <a:pt x="3349" y="1829"/>
                  </a:cubicBezTo>
                  <a:cubicBezTo>
                    <a:pt x="4074" y="1406"/>
                    <a:pt x="4074" y="729"/>
                    <a:pt x="3349" y="318"/>
                  </a:cubicBezTo>
                  <a:cubicBezTo>
                    <a:pt x="2986" y="107"/>
                    <a:pt x="2512" y="1"/>
                    <a:pt x="2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27" name="Google Shape;2127;p60"/>
            <p:cNvSpPr/>
            <p:nvPr/>
          </p:nvSpPr>
          <p:spPr>
            <a:xfrm>
              <a:off x="2191298" y="2627597"/>
              <a:ext cx="107547" cy="62573"/>
            </a:xfrm>
            <a:custGeom>
              <a:avLst/>
              <a:gdLst/>
              <a:ahLst/>
              <a:cxnLst/>
              <a:rect l="l" t="t" r="r" b="b"/>
              <a:pathLst>
                <a:path w="1705" h="992" extrusionOk="0">
                  <a:moveTo>
                    <a:pt x="859" y="0"/>
                  </a:moveTo>
                  <a:cubicBezTo>
                    <a:pt x="387" y="0"/>
                    <a:pt x="0" y="218"/>
                    <a:pt x="0" y="496"/>
                  </a:cubicBezTo>
                  <a:cubicBezTo>
                    <a:pt x="0" y="762"/>
                    <a:pt x="387" y="991"/>
                    <a:pt x="859" y="991"/>
                  </a:cubicBezTo>
                  <a:cubicBezTo>
                    <a:pt x="1330" y="991"/>
                    <a:pt x="1705" y="762"/>
                    <a:pt x="1705" y="496"/>
                  </a:cubicBezTo>
                  <a:cubicBezTo>
                    <a:pt x="1705" y="218"/>
                    <a:pt x="1330"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28" name="Google Shape;2128;p60"/>
            <p:cNvSpPr/>
            <p:nvPr/>
          </p:nvSpPr>
          <p:spPr>
            <a:xfrm>
              <a:off x="2121913" y="2673958"/>
              <a:ext cx="99915" cy="56644"/>
            </a:xfrm>
            <a:custGeom>
              <a:avLst/>
              <a:gdLst/>
              <a:ahLst/>
              <a:cxnLst/>
              <a:rect l="l" t="t" r="r" b="b"/>
              <a:pathLst>
                <a:path w="1584" h="898" extrusionOk="0">
                  <a:moveTo>
                    <a:pt x="235" y="0"/>
                  </a:moveTo>
                  <a:cubicBezTo>
                    <a:pt x="156" y="0"/>
                    <a:pt x="78" y="5"/>
                    <a:pt x="0" y="15"/>
                  </a:cubicBezTo>
                  <a:cubicBezTo>
                    <a:pt x="85" y="269"/>
                    <a:pt x="266" y="474"/>
                    <a:pt x="508" y="595"/>
                  </a:cubicBezTo>
                  <a:cubicBezTo>
                    <a:pt x="822" y="764"/>
                    <a:pt x="1161" y="861"/>
                    <a:pt x="1523" y="897"/>
                  </a:cubicBezTo>
                  <a:cubicBezTo>
                    <a:pt x="1584" y="655"/>
                    <a:pt x="1463" y="414"/>
                    <a:pt x="1149" y="232"/>
                  </a:cubicBezTo>
                  <a:cubicBezTo>
                    <a:pt x="868" y="78"/>
                    <a:pt x="549" y="0"/>
                    <a:pt x="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29" name="Google Shape;2129;p60"/>
            <p:cNvSpPr/>
            <p:nvPr/>
          </p:nvSpPr>
          <p:spPr>
            <a:xfrm>
              <a:off x="2584707" y="2549633"/>
              <a:ext cx="728924" cy="422682"/>
            </a:xfrm>
            <a:custGeom>
              <a:avLst/>
              <a:gdLst/>
              <a:ahLst/>
              <a:cxnLst/>
              <a:rect l="l" t="t" r="r" b="b"/>
              <a:pathLst>
                <a:path w="11556" h="6701" extrusionOk="0">
                  <a:moveTo>
                    <a:pt x="1649" y="70"/>
                  </a:moveTo>
                  <a:cubicBezTo>
                    <a:pt x="2034" y="70"/>
                    <a:pt x="2418" y="161"/>
                    <a:pt x="2768" y="342"/>
                  </a:cubicBezTo>
                  <a:lnTo>
                    <a:pt x="11023" y="5104"/>
                  </a:lnTo>
                  <a:cubicBezTo>
                    <a:pt x="11326" y="5273"/>
                    <a:pt x="11483" y="5491"/>
                    <a:pt x="11483" y="5733"/>
                  </a:cubicBezTo>
                  <a:cubicBezTo>
                    <a:pt x="11483" y="5962"/>
                    <a:pt x="11326" y="6192"/>
                    <a:pt x="11023" y="6361"/>
                  </a:cubicBezTo>
                  <a:cubicBezTo>
                    <a:pt x="10673" y="6536"/>
                    <a:pt x="10289" y="6624"/>
                    <a:pt x="9905" y="6624"/>
                  </a:cubicBezTo>
                  <a:cubicBezTo>
                    <a:pt x="9522" y="6624"/>
                    <a:pt x="9138" y="6536"/>
                    <a:pt x="8787" y="6361"/>
                  </a:cubicBezTo>
                  <a:lnTo>
                    <a:pt x="520" y="1599"/>
                  </a:lnTo>
                  <a:cubicBezTo>
                    <a:pt x="230" y="1418"/>
                    <a:pt x="73" y="1200"/>
                    <a:pt x="73" y="970"/>
                  </a:cubicBezTo>
                  <a:cubicBezTo>
                    <a:pt x="73" y="729"/>
                    <a:pt x="230" y="511"/>
                    <a:pt x="520" y="342"/>
                  </a:cubicBezTo>
                  <a:cubicBezTo>
                    <a:pt x="876" y="161"/>
                    <a:pt x="1263" y="70"/>
                    <a:pt x="1649" y="70"/>
                  </a:cubicBezTo>
                  <a:close/>
                  <a:moveTo>
                    <a:pt x="1650" y="0"/>
                  </a:moveTo>
                  <a:cubicBezTo>
                    <a:pt x="1254" y="0"/>
                    <a:pt x="858" y="94"/>
                    <a:pt x="496" y="281"/>
                  </a:cubicBezTo>
                  <a:cubicBezTo>
                    <a:pt x="169" y="463"/>
                    <a:pt x="0" y="705"/>
                    <a:pt x="0" y="970"/>
                  </a:cubicBezTo>
                  <a:cubicBezTo>
                    <a:pt x="0" y="1224"/>
                    <a:pt x="169" y="1478"/>
                    <a:pt x="496" y="1659"/>
                  </a:cubicBezTo>
                  <a:lnTo>
                    <a:pt x="8751" y="6422"/>
                  </a:lnTo>
                  <a:cubicBezTo>
                    <a:pt x="9082" y="6604"/>
                    <a:pt x="9456" y="6701"/>
                    <a:pt x="9843" y="6701"/>
                  </a:cubicBezTo>
                  <a:cubicBezTo>
                    <a:pt x="9866" y="6701"/>
                    <a:pt x="9888" y="6700"/>
                    <a:pt x="9911" y="6700"/>
                  </a:cubicBezTo>
                  <a:cubicBezTo>
                    <a:pt x="9934" y="6700"/>
                    <a:pt x="9956" y="6701"/>
                    <a:pt x="9978" y="6701"/>
                  </a:cubicBezTo>
                  <a:cubicBezTo>
                    <a:pt x="10355" y="6701"/>
                    <a:pt x="10729" y="6604"/>
                    <a:pt x="11060" y="6422"/>
                  </a:cubicBezTo>
                  <a:cubicBezTo>
                    <a:pt x="11386" y="6240"/>
                    <a:pt x="11555" y="5999"/>
                    <a:pt x="11555" y="5733"/>
                  </a:cubicBezTo>
                  <a:cubicBezTo>
                    <a:pt x="11555" y="5467"/>
                    <a:pt x="11374" y="5225"/>
                    <a:pt x="11060" y="5044"/>
                  </a:cubicBezTo>
                  <a:lnTo>
                    <a:pt x="2804" y="281"/>
                  </a:lnTo>
                  <a:cubicBezTo>
                    <a:pt x="2442" y="94"/>
                    <a:pt x="2046" y="0"/>
                    <a:pt x="1650"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30" name="Google Shape;2130;p60"/>
            <p:cNvSpPr/>
            <p:nvPr/>
          </p:nvSpPr>
          <p:spPr>
            <a:xfrm>
              <a:off x="3280758" y="2952380"/>
              <a:ext cx="208219" cy="117640"/>
            </a:xfrm>
            <a:custGeom>
              <a:avLst/>
              <a:gdLst/>
              <a:ahLst/>
              <a:cxnLst/>
              <a:rect l="l" t="t" r="r" b="b"/>
              <a:pathLst>
                <a:path w="3301" h="1865" extrusionOk="0">
                  <a:moveTo>
                    <a:pt x="1918" y="64"/>
                  </a:moveTo>
                  <a:cubicBezTo>
                    <a:pt x="1992" y="64"/>
                    <a:pt x="2067" y="79"/>
                    <a:pt x="2140" y="109"/>
                  </a:cubicBezTo>
                  <a:lnTo>
                    <a:pt x="3071" y="653"/>
                  </a:lnTo>
                  <a:cubicBezTo>
                    <a:pt x="3191" y="701"/>
                    <a:pt x="3191" y="859"/>
                    <a:pt x="3071" y="907"/>
                  </a:cubicBezTo>
                  <a:lnTo>
                    <a:pt x="2406" y="1282"/>
                  </a:lnTo>
                  <a:lnTo>
                    <a:pt x="2406" y="871"/>
                  </a:lnTo>
                  <a:lnTo>
                    <a:pt x="1403" y="871"/>
                  </a:lnTo>
                  <a:lnTo>
                    <a:pt x="1403" y="665"/>
                  </a:lnTo>
                  <a:lnTo>
                    <a:pt x="762" y="665"/>
                  </a:lnTo>
                  <a:lnTo>
                    <a:pt x="1705" y="109"/>
                  </a:lnTo>
                  <a:cubicBezTo>
                    <a:pt x="1771" y="79"/>
                    <a:pt x="1844" y="64"/>
                    <a:pt x="1918" y="64"/>
                  </a:cubicBezTo>
                  <a:close/>
                  <a:moveTo>
                    <a:pt x="1294" y="726"/>
                  </a:moveTo>
                  <a:lnTo>
                    <a:pt x="1294" y="1124"/>
                  </a:lnTo>
                  <a:lnTo>
                    <a:pt x="1390" y="1124"/>
                  </a:lnTo>
                  <a:lnTo>
                    <a:pt x="1390" y="931"/>
                  </a:lnTo>
                  <a:lnTo>
                    <a:pt x="2297" y="931"/>
                  </a:lnTo>
                  <a:lnTo>
                    <a:pt x="2297" y="1342"/>
                  </a:lnTo>
                  <a:lnTo>
                    <a:pt x="1596" y="1753"/>
                  </a:lnTo>
                  <a:cubicBezTo>
                    <a:pt x="1529" y="1789"/>
                    <a:pt x="1457" y="1807"/>
                    <a:pt x="1384" y="1807"/>
                  </a:cubicBezTo>
                  <a:cubicBezTo>
                    <a:pt x="1312" y="1807"/>
                    <a:pt x="1239" y="1789"/>
                    <a:pt x="1173" y="1753"/>
                  </a:cubicBezTo>
                  <a:lnTo>
                    <a:pt x="218" y="1209"/>
                  </a:lnTo>
                  <a:cubicBezTo>
                    <a:pt x="109" y="1173"/>
                    <a:pt x="109" y="1004"/>
                    <a:pt x="218" y="967"/>
                  </a:cubicBezTo>
                  <a:lnTo>
                    <a:pt x="641" y="726"/>
                  </a:lnTo>
                  <a:close/>
                  <a:moveTo>
                    <a:pt x="1922" y="0"/>
                  </a:moveTo>
                  <a:cubicBezTo>
                    <a:pt x="1823" y="0"/>
                    <a:pt x="1723" y="25"/>
                    <a:pt x="1632" y="73"/>
                  </a:cubicBezTo>
                  <a:lnTo>
                    <a:pt x="158" y="919"/>
                  </a:lnTo>
                  <a:cubicBezTo>
                    <a:pt x="0" y="979"/>
                    <a:pt x="0" y="1197"/>
                    <a:pt x="158" y="1257"/>
                  </a:cubicBezTo>
                  <a:lnTo>
                    <a:pt x="1088" y="1801"/>
                  </a:lnTo>
                  <a:cubicBezTo>
                    <a:pt x="1179" y="1844"/>
                    <a:pt x="1279" y="1865"/>
                    <a:pt x="1378" y="1865"/>
                  </a:cubicBezTo>
                  <a:cubicBezTo>
                    <a:pt x="1478" y="1865"/>
                    <a:pt x="1578" y="1844"/>
                    <a:pt x="1668" y="1801"/>
                  </a:cubicBezTo>
                  <a:lnTo>
                    <a:pt x="3143" y="943"/>
                  </a:lnTo>
                  <a:cubicBezTo>
                    <a:pt x="3300" y="883"/>
                    <a:pt x="3300" y="665"/>
                    <a:pt x="3143" y="617"/>
                  </a:cubicBezTo>
                  <a:lnTo>
                    <a:pt x="2212" y="73"/>
                  </a:lnTo>
                  <a:cubicBezTo>
                    <a:pt x="2122" y="25"/>
                    <a:pt x="2022" y="0"/>
                    <a:pt x="1922"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31" name="Google Shape;2131;p60"/>
            <p:cNvSpPr/>
            <p:nvPr/>
          </p:nvSpPr>
          <p:spPr>
            <a:xfrm>
              <a:off x="3382122" y="2969916"/>
              <a:ext cx="24474" cy="13751"/>
            </a:xfrm>
            <a:custGeom>
              <a:avLst/>
              <a:gdLst/>
              <a:ahLst/>
              <a:cxnLst/>
              <a:rect l="l" t="t" r="r" b="b"/>
              <a:pathLst>
                <a:path w="388" h="218" extrusionOk="0">
                  <a:moveTo>
                    <a:pt x="194" y="0"/>
                  </a:moveTo>
                  <a:cubicBezTo>
                    <a:pt x="86" y="0"/>
                    <a:pt x="1" y="49"/>
                    <a:pt x="1" y="109"/>
                  </a:cubicBezTo>
                  <a:cubicBezTo>
                    <a:pt x="1" y="170"/>
                    <a:pt x="86" y="218"/>
                    <a:pt x="194" y="218"/>
                  </a:cubicBezTo>
                  <a:cubicBezTo>
                    <a:pt x="303" y="218"/>
                    <a:pt x="388" y="170"/>
                    <a:pt x="388" y="109"/>
                  </a:cubicBezTo>
                  <a:cubicBezTo>
                    <a:pt x="388" y="49"/>
                    <a:pt x="303" y="0"/>
                    <a:pt x="194"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32" name="Google Shape;2132;p60"/>
            <p:cNvSpPr/>
            <p:nvPr/>
          </p:nvSpPr>
          <p:spPr>
            <a:xfrm>
              <a:off x="3262466" y="2940648"/>
              <a:ext cx="133472" cy="84965"/>
            </a:xfrm>
            <a:custGeom>
              <a:avLst/>
              <a:gdLst/>
              <a:ahLst/>
              <a:cxnLst/>
              <a:rect l="l" t="t" r="r" b="b"/>
              <a:pathLst>
                <a:path w="2116" h="1347" extrusionOk="0">
                  <a:moveTo>
                    <a:pt x="1705" y="1"/>
                  </a:moveTo>
                  <a:cubicBezTo>
                    <a:pt x="1680" y="1"/>
                    <a:pt x="1656" y="2"/>
                    <a:pt x="1632" y="5"/>
                  </a:cubicBezTo>
                  <a:cubicBezTo>
                    <a:pt x="1535" y="5"/>
                    <a:pt x="1439" y="29"/>
                    <a:pt x="1366" y="90"/>
                  </a:cubicBezTo>
                  <a:lnTo>
                    <a:pt x="121" y="1008"/>
                  </a:lnTo>
                  <a:cubicBezTo>
                    <a:pt x="0" y="1105"/>
                    <a:pt x="25" y="1226"/>
                    <a:pt x="157" y="1310"/>
                  </a:cubicBezTo>
                  <a:cubicBezTo>
                    <a:pt x="170" y="1323"/>
                    <a:pt x="182" y="1323"/>
                    <a:pt x="194" y="1335"/>
                  </a:cubicBezTo>
                  <a:lnTo>
                    <a:pt x="218" y="1347"/>
                  </a:lnTo>
                  <a:cubicBezTo>
                    <a:pt x="218" y="1310"/>
                    <a:pt x="218" y="1286"/>
                    <a:pt x="230" y="1262"/>
                  </a:cubicBezTo>
                  <a:cubicBezTo>
                    <a:pt x="133" y="1226"/>
                    <a:pt x="121" y="1105"/>
                    <a:pt x="206" y="1045"/>
                  </a:cubicBezTo>
                  <a:lnTo>
                    <a:pt x="1451" y="126"/>
                  </a:lnTo>
                  <a:cubicBezTo>
                    <a:pt x="1499" y="90"/>
                    <a:pt x="1572" y="65"/>
                    <a:pt x="1644" y="53"/>
                  </a:cubicBezTo>
                  <a:cubicBezTo>
                    <a:pt x="1717" y="53"/>
                    <a:pt x="1789" y="65"/>
                    <a:pt x="1850" y="90"/>
                  </a:cubicBezTo>
                  <a:lnTo>
                    <a:pt x="2007" y="162"/>
                  </a:lnTo>
                  <a:cubicBezTo>
                    <a:pt x="2043" y="150"/>
                    <a:pt x="2079" y="138"/>
                    <a:pt x="2116" y="138"/>
                  </a:cubicBezTo>
                  <a:lnTo>
                    <a:pt x="1922" y="41"/>
                  </a:lnTo>
                  <a:cubicBezTo>
                    <a:pt x="1850" y="14"/>
                    <a:pt x="1777" y="1"/>
                    <a:pt x="170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33" name="Google Shape;2133;p60"/>
            <p:cNvSpPr/>
            <p:nvPr/>
          </p:nvSpPr>
          <p:spPr>
            <a:xfrm>
              <a:off x="2352900" y="2738738"/>
              <a:ext cx="256221" cy="134797"/>
            </a:xfrm>
            <a:custGeom>
              <a:avLst/>
              <a:gdLst/>
              <a:ahLst/>
              <a:cxnLst/>
              <a:rect l="l" t="t" r="r" b="b"/>
              <a:pathLst>
                <a:path w="4062" h="2137" extrusionOk="0">
                  <a:moveTo>
                    <a:pt x="2037" y="0"/>
                  </a:moveTo>
                  <a:cubicBezTo>
                    <a:pt x="1563" y="0"/>
                    <a:pt x="1089" y="106"/>
                    <a:pt x="726" y="317"/>
                  </a:cubicBezTo>
                  <a:cubicBezTo>
                    <a:pt x="1" y="728"/>
                    <a:pt x="1" y="1405"/>
                    <a:pt x="726" y="1828"/>
                  </a:cubicBezTo>
                  <a:cubicBezTo>
                    <a:pt x="1089" y="2034"/>
                    <a:pt x="1563" y="2136"/>
                    <a:pt x="2037" y="2136"/>
                  </a:cubicBezTo>
                  <a:cubicBezTo>
                    <a:pt x="2512" y="2136"/>
                    <a:pt x="2986" y="2034"/>
                    <a:pt x="3349" y="1828"/>
                  </a:cubicBezTo>
                  <a:cubicBezTo>
                    <a:pt x="4062" y="1405"/>
                    <a:pt x="4062" y="728"/>
                    <a:pt x="3349" y="317"/>
                  </a:cubicBezTo>
                  <a:cubicBezTo>
                    <a:pt x="2986" y="106"/>
                    <a:pt x="2512" y="0"/>
                    <a:pt x="2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34" name="Google Shape;2134;p60"/>
            <p:cNvSpPr/>
            <p:nvPr/>
          </p:nvSpPr>
          <p:spPr>
            <a:xfrm>
              <a:off x="1940442" y="2756463"/>
              <a:ext cx="141104" cy="80865"/>
            </a:xfrm>
            <a:custGeom>
              <a:avLst/>
              <a:gdLst/>
              <a:ahLst/>
              <a:cxnLst/>
              <a:rect l="l" t="t" r="r" b="b"/>
              <a:pathLst>
                <a:path w="2237" h="1282" extrusionOk="0">
                  <a:moveTo>
                    <a:pt x="1125" y="0"/>
                  </a:moveTo>
                  <a:cubicBezTo>
                    <a:pt x="508" y="0"/>
                    <a:pt x="1" y="290"/>
                    <a:pt x="1" y="641"/>
                  </a:cubicBezTo>
                  <a:cubicBezTo>
                    <a:pt x="1" y="991"/>
                    <a:pt x="508" y="1281"/>
                    <a:pt x="1125" y="1281"/>
                  </a:cubicBezTo>
                  <a:cubicBezTo>
                    <a:pt x="1741" y="1281"/>
                    <a:pt x="2237" y="991"/>
                    <a:pt x="2237" y="641"/>
                  </a:cubicBezTo>
                  <a:cubicBezTo>
                    <a:pt x="2237" y="290"/>
                    <a:pt x="1741"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35" name="Google Shape;2135;p60"/>
            <p:cNvSpPr/>
            <p:nvPr/>
          </p:nvSpPr>
          <p:spPr>
            <a:xfrm>
              <a:off x="2598395" y="2880536"/>
              <a:ext cx="256978" cy="134797"/>
            </a:xfrm>
            <a:custGeom>
              <a:avLst/>
              <a:gdLst/>
              <a:ahLst/>
              <a:cxnLst/>
              <a:rect l="l" t="t" r="r" b="b"/>
              <a:pathLst>
                <a:path w="4074" h="2137" extrusionOk="0">
                  <a:moveTo>
                    <a:pt x="2037" y="0"/>
                  </a:moveTo>
                  <a:cubicBezTo>
                    <a:pt x="1563" y="0"/>
                    <a:pt x="1089" y="106"/>
                    <a:pt x="726" y="317"/>
                  </a:cubicBezTo>
                  <a:cubicBezTo>
                    <a:pt x="1" y="728"/>
                    <a:pt x="1" y="1405"/>
                    <a:pt x="726" y="1828"/>
                  </a:cubicBezTo>
                  <a:cubicBezTo>
                    <a:pt x="1089" y="2034"/>
                    <a:pt x="1563" y="2137"/>
                    <a:pt x="2037" y="2137"/>
                  </a:cubicBezTo>
                  <a:cubicBezTo>
                    <a:pt x="2512" y="2137"/>
                    <a:pt x="2986" y="2034"/>
                    <a:pt x="3349" y="1828"/>
                  </a:cubicBezTo>
                  <a:cubicBezTo>
                    <a:pt x="4074" y="1405"/>
                    <a:pt x="4062" y="728"/>
                    <a:pt x="3349" y="317"/>
                  </a:cubicBezTo>
                  <a:cubicBezTo>
                    <a:pt x="2986" y="106"/>
                    <a:pt x="2512" y="0"/>
                    <a:pt x="2037" y="0"/>
                  </a:cubicBezTo>
                  <a:close/>
                </a:path>
              </a:pathLst>
            </a:custGeom>
            <a:solidFill>
              <a:srgbClr val="C2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36" name="Google Shape;2136;p60"/>
            <p:cNvSpPr/>
            <p:nvPr/>
          </p:nvSpPr>
          <p:spPr>
            <a:xfrm>
              <a:off x="2843889" y="3022900"/>
              <a:ext cx="256978" cy="134797"/>
            </a:xfrm>
            <a:custGeom>
              <a:avLst/>
              <a:gdLst/>
              <a:ahLst/>
              <a:cxnLst/>
              <a:rect l="l" t="t" r="r" b="b"/>
              <a:pathLst>
                <a:path w="4074" h="2137" extrusionOk="0">
                  <a:moveTo>
                    <a:pt x="2037" y="0"/>
                  </a:moveTo>
                  <a:cubicBezTo>
                    <a:pt x="1563" y="0"/>
                    <a:pt x="1089" y="103"/>
                    <a:pt x="726" y="309"/>
                  </a:cubicBezTo>
                  <a:cubicBezTo>
                    <a:pt x="1" y="732"/>
                    <a:pt x="1" y="1396"/>
                    <a:pt x="726" y="1819"/>
                  </a:cubicBezTo>
                  <a:cubicBezTo>
                    <a:pt x="1089" y="2031"/>
                    <a:pt x="1563" y="2137"/>
                    <a:pt x="2037" y="2137"/>
                  </a:cubicBezTo>
                  <a:cubicBezTo>
                    <a:pt x="2512" y="2137"/>
                    <a:pt x="2986" y="2031"/>
                    <a:pt x="3349" y="1819"/>
                  </a:cubicBezTo>
                  <a:cubicBezTo>
                    <a:pt x="4074" y="1396"/>
                    <a:pt x="4062" y="732"/>
                    <a:pt x="3349" y="309"/>
                  </a:cubicBezTo>
                  <a:cubicBezTo>
                    <a:pt x="2986" y="103"/>
                    <a:pt x="2512" y="0"/>
                    <a:pt x="2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37" name="Google Shape;2137;p60"/>
            <p:cNvSpPr/>
            <p:nvPr/>
          </p:nvSpPr>
          <p:spPr>
            <a:xfrm>
              <a:off x="3092474" y="3164004"/>
              <a:ext cx="170057" cy="93418"/>
            </a:xfrm>
            <a:custGeom>
              <a:avLst/>
              <a:gdLst/>
              <a:ahLst/>
              <a:cxnLst/>
              <a:rect l="l" t="t" r="r" b="b"/>
              <a:pathLst>
                <a:path w="2696" h="1481" extrusionOk="0">
                  <a:moveTo>
                    <a:pt x="2004" y="1"/>
                  </a:moveTo>
                  <a:cubicBezTo>
                    <a:pt x="1524" y="1"/>
                    <a:pt x="1041" y="105"/>
                    <a:pt x="677" y="308"/>
                  </a:cubicBezTo>
                  <a:cubicBezTo>
                    <a:pt x="133" y="622"/>
                    <a:pt x="0" y="1093"/>
                    <a:pt x="278" y="1480"/>
                  </a:cubicBezTo>
                  <a:lnTo>
                    <a:pt x="2695" y="78"/>
                  </a:lnTo>
                  <a:cubicBezTo>
                    <a:pt x="2476" y="26"/>
                    <a:pt x="2240" y="1"/>
                    <a:pt x="2004"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38" name="Google Shape;2138;p60"/>
            <p:cNvSpPr/>
            <p:nvPr/>
          </p:nvSpPr>
          <p:spPr>
            <a:xfrm>
              <a:off x="2310197" y="2629867"/>
              <a:ext cx="99221" cy="57274"/>
            </a:xfrm>
            <a:custGeom>
              <a:avLst/>
              <a:gdLst/>
              <a:ahLst/>
              <a:cxnLst/>
              <a:rect l="l" t="t" r="r" b="b"/>
              <a:pathLst>
                <a:path w="1573" h="908" extrusionOk="0">
                  <a:moveTo>
                    <a:pt x="787" y="1"/>
                  </a:moveTo>
                  <a:cubicBezTo>
                    <a:pt x="351" y="1"/>
                    <a:pt x="1" y="206"/>
                    <a:pt x="1" y="448"/>
                  </a:cubicBezTo>
                  <a:cubicBezTo>
                    <a:pt x="1" y="702"/>
                    <a:pt x="351" y="907"/>
                    <a:pt x="787" y="907"/>
                  </a:cubicBezTo>
                  <a:cubicBezTo>
                    <a:pt x="1222" y="907"/>
                    <a:pt x="1572" y="702"/>
                    <a:pt x="1572" y="448"/>
                  </a:cubicBezTo>
                  <a:cubicBezTo>
                    <a:pt x="1572" y="206"/>
                    <a:pt x="1222" y="1"/>
                    <a:pt x="787"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39" name="Google Shape;2139;p60"/>
            <p:cNvSpPr/>
            <p:nvPr/>
          </p:nvSpPr>
          <p:spPr>
            <a:xfrm>
              <a:off x="2337699" y="2645132"/>
              <a:ext cx="45037" cy="25988"/>
            </a:xfrm>
            <a:custGeom>
              <a:avLst/>
              <a:gdLst/>
              <a:ahLst/>
              <a:cxnLst/>
              <a:rect l="l" t="t" r="r" b="b"/>
              <a:pathLst>
                <a:path w="714" h="412" extrusionOk="0">
                  <a:moveTo>
                    <a:pt x="12" y="0"/>
                  </a:moveTo>
                  <a:lnTo>
                    <a:pt x="0" y="12"/>
                  </a:lnTo>
                  <a:lnTo>
                    <a:pt x="338" y="206"/>
                  </a:lnTo>
                  <a:lnTo>
                    <a:pt x="0" y="411"/>
                  </a:lnTo>
                  <a:lnTo>
                    <a:pt x="12" y="411"/>
                  </a:lnTo>
                  <a:lnTo>
                    <a:pt x="351" y="218"/>
                  </a:lnTo>
                  <a:lnTo>
                    <a:pt x="689" y="411"/>
                  </a:lnTo>
                  <a:lnTo>
                    <a:pt x="713" y="411"/>
                  </a:lnTo>
                  <a:lnTo>
                    <a:pt x="375" y="206"/>
                  </a:lnTo>
                  <a:lnTo>
                    <a:pt x="713" y="12"/>
                  </a:lnTo>
                  <a:lnTo>
                    <a:pt x="689" y="0"/>
                  </a:lnTo>
                  <a:lnTo>
                    <a:pt x="351" y="194"/>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40" name="Google Shape;2140;p60"/>
            <p:cNvSpPr/>
            <p:nvPr/>
          </p:nvSpPr>
          <p:spPr>
            <a:xfrm>
              <a:off x="2130302" y="2820486"/>
              <a:ext cx="690825" cy="398776"/>
            </a:xfrm>
            <a:custGeom>
              <a:avLst/>
              <a:gdLst/>
              <a:ahLst/>
              <a:cxnLst/>
              <a:rect l="l" t="t" r="r" b="b"/>
              <a:pathLst>
                <a:path w="10952" h="6322" extrusionOk="0">
                  <a:moveTo>
                    <a:pt x="303" y="0"/>
                  </a:moveTo>
                  <a:lnTo>
                    <a:pt x="0" y="170"/>
                  </a:lnTo>
                  <a:lnTo>
                    <a:pt x="10649" y="6322"/>
                  </a:lnTo>
                  <a:lnTo>
                    <a:pt x="10951" y="6140"/>
                  </a:lnTo>
                  <a:lnTo>
                    <a:pt x="303"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41" name="Google Shape;2141;p60"/>
            <p:cNvSpPr/>
            <p:nvPr/>
          </p:nvSpPr>
          <p:spPr>
            <a:xfrm>
              <a:off x="2092204" y="2842563"/>
              <a:ext cx="690762" cy="398839"/>
            </a:xfrm>
            <a:custGeom>
              <a:avLst/>
              <a:gdLst/>
              <a:ahLst/>
              <a:cxnLst/>
              <a:rect l="l" t="t" r="r" b="b"/>
              <a:pathLst>
                <a:path w="10951" h="6323" extrusionOk="0">
                  <a:moveTo>
                    <a:pt x="302" y="1"/>
                  </a:moveTo>
                  <a:lnTo>
                    <a:pt x="0" y="170"/>
                  </a:lnTo>
                  <a:lnTo>
                    <a:pt x="10649" y="6322"/>
                  </a:lnTo>
                  <a:lnTo>
                    <a:pt x="10951" y="6141"/>
                  </a:lnTo>
                  <a:lnTo>
                    <a:pt x="302"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42" name="Google Shape;2142;p60"/>
            <p:cNvSpPr/>
            <p:nvPr/>
          </p:nvSpPr>
          <p:spPr>
            <a:xfrm>
              <a:off x="2054043" y="2864703"/>
              <a:ext cx="690825" cy="398776"/>
            </a:xfrm>
            <a:custGeom>
              <a:avLst/>
              <a:gdLst/>
              <a:ahLst/>
              <a:cxnLst/>
              <a:rect l="l" t="t" r="r" b="b"/>
              <a:pathLst>
                <a:path w="10952" h="6322" extrusionOk="0">
                  <a:moveTo>
                    <a:pt x="303" y="0"/>
                  </a:moveTo>
                  <a:lnTo>
                    <a:pt x="1" y="170"/>
                  </a:lnTo>
                  <a:lnTo>
                    <a:pt x="10649" y="6322"/>
                  </a:lnTo>
                  <a:lnTo>
                    <a:pt x="10951" y="6140"/>
                  </a:lnTo>
                  <a:lnTo>
                    <a:pt x="303"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43" name="Google Shape;2143;p60"/>
            <p:cNvSpPr/>
            <p:nvPr/>
          </p:nvSpPr>
          <p:spPr>
            <a:xfrm>
              <a:off x="2891954" y="3260953"/>
              <a:ext cx="19869" cy="10345"/>
            </a:xfrm>
            <a:custGeom>
              <a:avLst/>
              <a:gdLst/>
              <a:ahLst/>
              <a:cxnLst/>
              <a:rect l="l" t="t" r="r" b="b"/>
              <a:pathLst>
                <a:path w="315" h="164" extrusionOk="0">
                  <a:moveTo>
                    <a:pt x="159" y="1"/>
                  </a:moveTo>
                  <a:cubicBezTo>
                    <a:pt x="124" y="1"/>
                    <a:pt x="91" y="10"/>
                    <a:pt x="61" y="28"/>
                  </a:cubicBezTo>
                  <a:cubicBezTo>
                    <a:pt x="0" y="40"/>
                    <a:pt x="0" y="112"/>
                    <a:pt x="61" y="136"/>
                  </a:cubicBezTo>
                  <a:cubicBezTo>
                    <a:pt x="91" y="155"/>
                    <a:pt x="124" y="164"/>
                    <a:pt x="159" y="164"/>
                  </a:cubicBezTo>
                  <a:cubicBezTo>
                    <a:pt x="194" y="164"/>
                    <a:pt x="230" y="155"/>
                    <a:pt x="266" y="136"/>
                  </a:cubicBezTo>
                  <a:cubicBezTo>
                    <a:pt x="314" y="112"/>
                    <a:pt x="314" y="40"/>
                    <a:pt x="266" y="28"/>
                  </a:cubicBezTo>
                  <a:cubicBezTo>
                    <a:pt x="230" y="10"/>
                    <a:pt x="194" y="1"/>
                    <a:pt x="159"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44" name="Google Shape;2144;p60"/>
            <p:cNvSpPr/>
            <p:nvPr/>
          </p:nvSpPr>
          <p:spPr>
            <a:xfrm>
              <a:off x="2916301" y="3274704"/>
              <a:ext cx="19932" cy="10345"/>
            </a:xfrm>
            <a:custGeom>
              <a:avLst/>
              <a:gdLst/>
              <a:ahLst/>
              <a:cxnLst/>
              <a:rect l="l" t="t" r="r" b="b"/>
              <a:pathLst>
                <a:path w="316" h="164" extrusionOk="0">
                  <a:moveTo>
                    <a:pt x="158" y="0"/>
                  </a:moveTo>
                  <a:cubicBezTo>
                    <a:pt x="125" y="0"/>
                    <a:pt x="92" y="9"/>
                    <a:pt x="61" y="27"/>
                  </a:cubicBezTo>
                  <a:cubicBezTo>
                    <a:pt x="1" y="39"/>
                    <a:pt x="1" y="112"/>
                    <a:pt x="61" y="136"/>
                  </a:cubicBezTo>
                  <a:cubicBezTo>
                    <a:pt x="92" y="154"/>
                    <a:pt x="125" y="163"/>
                    <a:pt x="158" y="163"/>
                  </a:cubicBezTo>
                  <a:cubicBezTo>
                    <a:pt x="191" y="163"/>
                    <a:pt x="225" y="154"/>
                    <a:pt x="255" y="136"/>
                  </a:cubicBezTo>
                  <a:cubicBezTo>
                    <a:pt x="315" y="112"/>
                    <a:pt x="315" y="39"/>
                    <a:pt x="255" y="27"/>
                  </a:cubicBezTo>
                  <a:cubicBezTo>
                    <a:pt x="225" y="9"/>
                    <a:pt x="191" y="0"/>
                    <a:pt x="15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45" name="Google Shape;2145;p60"/>
            <p:cNvSpPr/>
            <p:nvPr/>
          </p:nvSpPr>
          <p:spPr>
            <a:xfrm>
              <a:off x="2939955" y="3288392"/>
              <a:ext cx="19869" cy="10534"/>
            </a:xfrm>
            <a:custGeom>
              <a:avLst/>
              <a:gdLst/>
              <a:ahLst/>
              <a:cxnLst/>
              <a:rect l="l" t="t" r="r" b="b"/>
              <a:pathLst>
                <a:path w="315" h="167" extrusionOk="0">
                  <a:moveTo>
                    <a:pt x="152" y="1"/>
                  </a:moveTo>
                  <a:cubicBezTo>
                    <a:pt x="115" y="1"/>
                    <a:pt x="79" y="10"/>
                    <a:pt x="49" y="28"/>
                  </a:cubicBezTo>
                  <a:cubicBezTo>
                    <a:pt x="1" y="64"/>
                    <a:pt x="1" y="112"/>
                    <a:pt x="49" y="149"/>
                  </a:cubicBezTo>
                  <a:cubicBezTo>
                    <a:pt x="79" y="161"/>
                    <a:pt x="115" y="167"/>
                    <a:pt x="152" y="167"/>
                  </a:cubicBezTo>
                  <a:cubicBezTo>
                    <a:pt x="188" y="167"/>
                    <a:pt x="224" y="161"/>
                    <a:pt x="254" y="149"/>
                  </a:cubicBezTo>
                  <a:cubicBezTo>
                    <a:pt x="315" y="112"/>
                    <a:pt x="315" y="52"/>
                    <a:pt x="254" y="28"/>
                  </a:cubicBezTo>
                  <a:cubicBezTo>
                    <a:pt x="224" y="10"/>
                    <a:pt x="188" y="1"/>
                    <a:pt x="152"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46" name="Google Shape;2146;p60"/>
            <p:cNvSpPr/>
            <p:nvPr/>
          </p:nvSpPr>
          <p:spPr>
            <a:xfrm>
              <a:off x="1284822" y="2799103"/>
              <a:ext cx="1558393" cy="899737"/>
            </a:xfrm>
            <a:custGeom>
              <a:avLst/>
              <a:gdLst/>
              <a:ahLst/>
              <a:cxnLst/>
              <a:rect l="l" t="t" r="r" b="b"/>
              <a:pathLst>
                <a:path w="24706" h="14264" extrusionOk="0">
                  <a:moveTo>
                    <a:pt x="8038" y="1"/>
                  </a:moveTo>
                  <a:lnTo>
                    <a:pt x="0" y="4642"/>
                  </a:lnTo>
                  <a:lnTo>
                    <a:pt x="16668" y="14263"/>
                  </a:lnTo>
                  <a:lnTo>
                    <a:pt x="24706" y="9622"/>
                  </a:lnTo>
                  <a:lnTo>
                    <a:pt x="80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47" name="Google Shape;2147;p60"/>
            <p:cNvSpPr/>
            <p:nvPr/>
          </p:nvSpPr>
          <p:spPr>
            <a:xfrm>
              <a:off x="3386727" y="2696603"/>
              <a:ext cx="103762" cy="54184"/>
            </a:xfrm>
            <a:custGeom>
              <a:avLst/>
              <a:gdLst/>
              <a:ahLst/>
              <a:cxnLst/>
              <a:rect l="l" t="t" r="r" b="b"/>
              <a:pathLst>
                <a:path w="1645" h="859" extrusionOk="0">
                  <a:moveTo>
                    <a:pt x="822" y="0"/>
                  </a:moveTo>
                  <a:cubicBezTo>
                    <a:pt x="641" y="0"/>
                    <a:pt x="460" y="43"/>
                    <a:pt x="291" y="127"/>
                  </a:cubicBezTo>
                  <a:cubicBezTo>
                    <a:pt x="1" y="284"/>
                    <a:pt x="1" y="562"/>
                    <a:pt x="291" y="731"/>
                  </a:cubicBezTo>
                  <a:cubicBezTo>
                    <a:pt x="460" y="816"/>
                    <a:pt x="641" y="858"/>
                    <a:pt x="822" y="858"/>
                  </a:cubicBezTo>
                  <a:cubicBezTo>
                    <a:pt x="1004" y="858"/>
                    <a:pt x="1185" y="816"/>
                    <a:pt x="1354" y="731"/>
                  </a:cubicBezTo>
                  <a:cubicBezTo>
                    <a:pt x="1644" y="562"/>
                    <a:pt x="1644" y="284"/>
                    <a:pt x="1354" y="127"/>
                  </a:cubicBezTo>
                  <a:cubicBezTo>
                    <a:pt x="1185" y="43"/>
                    <a:pt x="1004" y="0"/>
                    <a:pt x="822"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48" name="Google Shape;2148;p60"/>
            <p:cNvSpPr/>
            <p:nvPr/>
          </p:nvSpPr>
          <p:spPr>
            <a:xfrm>
              <a:off x="3404262" y="2704614"/>
              <a:ext cx="44280" cy="29016"/>
            </a:xfrm>
            <a:custGeom>
              <a:avLst/>
              <a:gdLst/>
              <a:ahLst/>
              <a:cxnLst/>
              <a:rect l="l" t="t" r="r" b="b"/>
              <a:pathLst>
                <a:path w="702" h="460" extrusionOk="0">
                  <a:moveTo>
                    <a:pt x="484" y="0"/>
                  </a:moveTo>
                  <a:lnTo>
                    <a:pt x="424" y="36"/>
                  </a:lnTo>
                  <a:lnTo>
                    <a:pt x="569" y="97"/>
                  </a:lnTo>
                  <a:lnTo>
                    <a:pt x="182" y="326"/>
                  </a:lnTo>
                  <a:lnTo>
                    <a:pt x="61" y="254"/>
                  </a:lnTo>
                  <a:lnTo>
                    <a:pt x="1" y="290"/>
                  </a:lnTo>
                  <a:lnTo>
                    <a:pt x="303" y="459"/>
                  </a:lnTo>
                  <a:lnTo>
                    <a:pt x="363" y="423"/>
                  </a:lnTo>
                  <a:lnTo>
                    <a:pt x="242" y="363"/>
                  </a:lnTo>
                  <a:lnTo>
                    <a:pt x="702" y="97"/>
                  </a:lnTo>
                  <a:lnTo>
                    <a:pt x="641" y="61"/>
                  </a:lnTo>
                  <a:lnTo>
                    <a:pt x="484"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49" name="Google Shape;2149;p60"/>
            <p:cNvSpPr/>
            <p:nvPr/>
          </p:nvSpPr>
          <p:spPr>
            <a:xfrm>
              <a:off x="3430944" y="2720572"/>
              <a:ext cx="48128" cy="29079"/>
            </a:xfrm>
            <a:custGeom>
              <a:avLst/>
              <a:gdLst/>
              <a:ahLst/>
              <a:cxnLst/>
              <a:rect l="l" t="t" r="r" b="b"/>
              <a:pathLst>
                <a:path w="763" h="461" extrusionOk="0">
                  <a:moveTo>
                    <a:pt x="496" y="1"/>
                  </a:moveTo>
                  <a:lnTo>
                    <a:pt x="424" y="37"/>
                  </a:lnTo>
                  <a:cubicBezTo>
                    <a:pt x="460" y="49"/>
                    <a:pt x="496" y="49"/>
                    <a:pt x="532" y="61"/>
                  </a:cubicBezTo>
                  <a:cubicBezTo>
                    <a:pt x="569" y="73"/>
                    <a:pt x="593" y="86"/>
                    <a:pt x="617" y="98"/>
                  </a:cubicBezTo>
                  <a:cubicBezTo>
                    <a:pt x="641" y="110"/>
                    <a:pt x="665" y="134"/>
                    <a:pt x="665" y="158"/>
                  </a:cubicBezTo>
                  <a:cubicBezTo>
                    <a:pt x="665" y="170"/>
                    <a:pt x="653" y="194"/>
                    <a:pt x="629" y="206"/>
                  </a:cubicBezTo>
                  <a:cubicBezTo>
                    <a:pt x="605" y="219"/>
                    <a:pt x="593" y="231"/>
                    <a:pt x="557" y="231"/>
                  </a:cubicBezTo>
                  <a:cubicBezTo>
                    <a:pt x="532" y="231"/>
                    <a:pt x="496" y="243"/>
                    <a:pt x="448" y="243"/>
                  </a:cubicBezTo>
                  <a:lnTo>
                    <a:pt x="61" y="243"/>
                  </a:lnTo>
                  <a:lnTo>
                    <a:pt x="1" y="279"/>
                  </a:lnTo>
                  <a:lnTo>
                    <a:pt x="327" y="460"/>
                  </a:lnTo>
                  <a:lnTo>
                    <a:pt x="387" y="436"/>
                  </a:lnTo>
                  <a:lnTo>
                    <a:pt x="146" y="291"/>
                  </a:lnTo>
                  <a:lnTo>
                    <a:pt x="520" y="291"/>
                  </a:lnTo>
                  <a:cubicBezTo>
                    <a:pt x="569" y="279"/>
                    <a:pt x="605" y="279"/>
                    <a:pt x="629" y="279"/>
                  </a:cubicBezTo>
                  <a:cubicBezTo>
                    <a:pt x="653" y="267"/>
                    <a:pt x="677" y="255"/>
                    <a:pt x="702" y="243"/>
                  </a:cubicBezTo>
                  <a:cubicBezTo>
                    <a:pt x="750" y="219"/>
                    <a:pt x="762" y="194"/>
                    <a:pt x="762" y="158"/>
                  </a:cubicBezTo>
                  <a:cubicBezTo>
                    <a:pt x="750" y="122"/>
                    <a:pt x="726" y="86"/>
                    <a:pt x="677" y="61"/>
                  </a:cubicBezTo>
                  <a:cubicBezTo>
                    <a:pt x="653" y="49"/>
                    <a:pt x="629" y="37"/>
                    <a:pt x="593" y="25"/>
                  </a:cubicBezTo>
                  <a:cubicBezTo>
                    <a:pt x="569" y="13"/>
                    <a:pt x="532" y="1"/>
                    <a:pt x="496"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50" name="Google Shape;2150;p60"/>
            <p:cNvSpPr/>
            <p:nvPr/>
          </p:nvSpPr>
          <p:spPr>
            <a:xfrm>
              <a:off x="3618471" y="2830011"/>
              <a:ext cx="103762" cy="54184"/>
            </a:xfrm>
            <a:custGeom>
              <a:avLst/>
              <a:gdLst/>
              <a:ahLst/>
              <a:cxnLst/>
              <a:rect l="l" t="t" r="r" b="b"/>
              <a:pathLst>
                <a:path w="1645" h="859" extrusionOk="0">
                  <a:moveTo>
                    <a:pt x="823" y="0"/>
                  </a:moveTo>
                  <a:cubicBezTo>
                    <a:pt x="642" y="0"/>
                    <a:pt x="460" y="43"/>
                    <a:pt x="291" y="127"/>
                  </a:cubicBezTo>
                  <a:cubicBezTo>
                    <a:pt x="1" y="297"/>
                    <a:pt x="1" y="562"/>
                    <a:pt x="291" y="732"/>
                  </a:cubicBezTo>
                  <a:cubicBezTo>
                    <a:pt x="460" y="816"/>
                    <a:pt x="642" y="859"/>
                    <a:pt x="823" y="859"/>
                  </a:cubicBezTo>
                  <a:cubicBezTo>
                    <a:pt x="1004" y="859"/>
                    <a:pt x="1185" y="816"/>
                    <a:pt x="1355" y="732"/>
                  </a:cubicBezTo>
                  <a:cubicBezTo>
                    <a:pt x="1645" y="562"/>
                    <a:pt x="1645" y="297"/>
                    <a:pt x="1355" y="127"/>
                  </a:cubicBezTo>
                  <a:cubicBezTo>
                    <a:pt x="1185" y="43"/>
                    <a:pt x="1004" y="0"/>
                    <a:pt x="823"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51" name="Google Shape;2151;p60"/>
            <p:cNvSpPr/>
            <p:nvPr/>
          </p:nvSpPr>
          <p:spPr>
            <a:xfrm>
              <a:off x="3652785" y="2848682"/>
              <a:ext cx="51156" cy="25231"/>
            </a:xfrm>
            <a:custGeom>
              <a:avLst/>
              <a:gdLst/>
              <a:ahLst/>
              <a:cxnLst/>
              <a:rect l="l" t="t" r="r" b="b"/>
              <a:pathLst>
                <a:path w="811" h="400" extrusionOk="0">
                  <a:moveTo>
                    <a:pt x="654" y="49"/>
                  </a:moveTo>
                  <a:lnTo>
                    <a:pt x="339" y="230"/>
                  </a:lnTo>
                  <a:lnTo>
                    <a:pt x="134" y="121"/>
                  </a:lnTo>
                  <a:lnTo>
                    <a:pt x="654" y="49"/>
                  </a:lnTo>
                  <a:close/>
                  <a:moveTo>
                    <a:pt x="702" y="1"/>
                  </a:moveTo>
                  <a:lnTo>
                    <a:pt x="73" y="73"/>
                  </a:lnTo>
                  <a:lnTo>
                    <a:pt x="1" y="121"/>
                  </a:lnTo>
                  <a:lnTo>
                    <a:pt x="267" y="266"/>
                  </a:lnTo>
                  <a:lnTo>
                    <a:pt x="134" y="351"/>
                  </a:lnTo>
                  <a:lnTo>
                    <a:pt x="206" y="399"/>
                  </a:lnTo>
                  <a:lnTo>
                    <a:pt x="351" y="315"/>
                  </a:lnTo>
                  <a:lnTo>
                    <a:pt x="436" y="363"/>
                  </a:lnTo>
                  <a:lnTo>
                    <a:pt x="508" y="327"/>
                  </a:lnTo>
                  <a:lnTo>
                    <a:pt x="412" y="279"/>
                  </a:lnTo>
                  <a:lnTo>
                    <a:pt x="811" y="61"/>
                  </a:lnTo>
                  <a:lnTo>
                    <a:pt x="702"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52" name="Google Shape;2152;p60"/>
            <p:cNvSpPr/>
            <p:nvPr/>
          </p:nvSpPr>
          <p:spPr>
            <a:xfrm>
              <a:off x="2991047" y="2467886"/>
              <a:ext cx="103762" cy="54184"/>
            </a:xfrm>
            <a:custGeom>
              <a:avLst/>
              <a:gdLst/>
              <a:ahLst/>
              <a:cxnLst/>
              <a:rect l="l" t="t" r="r" b="b"/>
              <a:pathLst>
                <a:path w="1645" h="859" extrusionOk="0">
                  <a:moveTo>
                    <a:pt x="818" y="0"/>
                  </a:moveTo>
                  <a:cubicBezTo>
                    <a:pt x="635" y="0"/>
                    <a:pt x="454" y="42"/>
                    <a:pt x="291" y="127"/>
                  </a:cubicBezTo>
                  <a:cubicBezTo>
                    <a:pt x="0" y="284"/>
                    <a:pt x="0" y="562"/>
                    <a:pt x="291" y="731"/>
                  </a:cubicBezTo>
                  <a:cubicBezTo>
                    <a:pt x="460" y="816"/>
                    <a:pt x="641" y="858"/>
                    <a:pt x="822" y="858"/>
                  </a:cubicBezTo>
                  <a:cubicBezTo>
                    <a:pt x="1004" y="858"/>
                    <a:pt x="1185" y="816"/>
                    <a:pt x="1354" y="731"/>
                  </a:cubicBezTo>
                  <a:cubicBezTo>
                    <a:pt x="1644" y="562"/>
                    <a:pt x="1644" y="284"/>
                    <a:pt x="1354" y="127"/>
                  </a:cubicBezTo>
                  <a:cubicBezTo>
                    <a:pt x="1185" y="42"/>
                    <a:pt x="1001" y="0"/>
                    <a:pt x="818"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53" name="Google Shape;2153;p60"/>
            <p:cNvSpPr/>
            <p:nvPr/>
          </p:nvSpPr>
          <p:spPr>
            <a:xfrm>
              <a:off x="3018485" y="2478924"/>
              <a:ext cx="55697" cy="31286"/>
            </a:xfrm>
            <a:custGeom>
              <a:avLst/>
              <a:gdLst/>
              <a:ahLst/>
              <a:cxnLst/>
              <a:rect l="l" t="t" r="r" b="b"/>
              <a:pathLst>
                <a:path w="883" h="496" extrusionOk="0">
                  <a:moveTo>
                    <a:pt x="593" y="0"/>
                  </a:moveTo>
                  <a:lnTo>
                    <a:pt x="520" y="49"/>
                  </a:lnTo>
                  <a:cubicBezTo>
                    <a:pt x="557" y="61"/>
                    <a:pt x="593" y="61"/>
                    <a:pt x="617" y="73"/>
                  </a:cubicBezTo>
                  <a:cubicBezTo>
                    <a:pt x="653" y="85"/>
                    <a:pt x="677" y="97"/>
                    <a:pt x="702" y="121"/>
                  </a:cubicBezTo>
                  <a:cubicBezTo>
                    <a:pt x="738" y="133"/>
                    <a:pt x="762" y="158"/>
                    <a:pt x="774" y="182"/>
                  </a:cubicBezTo>
                  <a:cubicBezTo>
                    <a:pt x="774" y="206"/>
                    <a:pt x="762" y="230"/>
                    <a:pt x="726" y="242"/>
                  </a:cubicBezTo>
                  <a:cubicBezTo>
                    <a:pt x="702" y="254"/>
                    <a:pt x="665" y="266"/>
                    <a:pt x="629" y="266"/>
                  </a:cubicBezTo>
                  <a:cubicBezTo>
                    <a:pt x="593" y="266"/>
                    <a:pt x="557" y="242"/>
                    <a:pt x="520" y="230"/>
                  </a:cubicBezTo>
                  <a:lnTo>
                    <a:pt x="448" y="182"/>
                  </a:lnTo>
                  <a:lnTo>
                    <a:pt x="375" y="218"/>
                  </a:lnTo>
                  <a:lnTo>
                    <a:pt x="448" y="266"/>
                  </a:lnTo>
                  <a:cubicBezTo>
                    <a:pt x="484" y="290"/>
                    <a:pt x="520" y="315"/>
                    <a:pt x="520" y="339"/>
                  </a:cubicBezTo>
                  <a:cubicBezTo>
                    <a:pt x="520" y="363"/>
                    <a:pt x="508" y="387"/>
                    <a:pt x="472" y="411"/>
                  </a:cubicBezTo>
                  <a:cubicBezTo>
                    <a:pt x="436" y="423"/>
                    <a:pt x="387" y="436"/>
                    <a:pt x="351" y="436"/>
                  </a:cubicBezTo>
                  <a:cubicBezTo>
                    <a:pt x="303" y="436"/>
                    <a:pt x="254" y="411"/>
                    <a:pt x="206" y="387"/>
                  </a:cubicBezTo>
                  <a:cubicBezTo>
                    <a:pt x="170" y="363"/>
                    <a:pt x="146" y="351"/>
                    <a:pt x="121" y="327"/>
                  </a:cubicBezTo>
                  <a:cubicBezTo>
                    <a:pt x="109" y="315"/>
                    <a:pt x="97" y="290"/>
                    <a:pt x="85" y="266"/>
                  </a:cubicBezTo>
                  <a:lnTo>
                    <a:pt x="1" y="315"/>
                  </a:lnTo>
                  <a:cubicBezTo>
                    <a:pt x="25" y="339"/>
                    <a:pt x="49" y="363"/>
                    <a:pt x="61" y="375"/>
                  </a:cubicBezTo>
                  <a:cubicBezTo>
                    <a:pt x="85" y="399"/>
                    <a:pt x="109" y="411"/>
                    <a:pt x="134" y="423"/>
                  </a:cubicBezTo>
                  <a:cubicBezTo>
                    <a:pt x="206" y="472"/>
                    <a:pt x="279" y="496"/>
                    <a:pt x="351" y="496"/>
                  </a:cubicBezTo>
                  <a:cubicBezTo>
                    <a:pt x="424" y="496"/>
                    <a:pt x="496" y="484"/>
                    <a:pt x="557" y="448"/>
                  </a:cubicBezTo>
                  <a:cubicBezTo>
                    <a:pt x="593" y="436"/>
                    <a:pt x="617" y="411"/>
                    <a:pt x="617" y="375"/>
                  </a:cubicBezTo>
                  <a:cubicBezTo>
                    <a:pt x="617" y="351"/>
                    <a:pt x="605" y="327"/>
                    <a:pt x="581" y="290"/>
                  </a:cubicBezTo>
                  <a:lnTo>
                    <a:pt x="581" y="290"/>
                  </a:lnTo>
                  <a:cubicBezTo>
                    <a:pt x="617" y="315"/>
                    <a:pt x="665" y="315"/>
                    <a:pt x="702" y="315"/>
                  </a:cubicBezTo>
                  <a:cubicBezTo>
                    <a:pt x="750" y="315"/>
                    <a:pt x="786" y="303"/>
                    <a:pt x="822" y="278"/>
                  </a:cubicBezTo>
                  <a:cubicBezTo>
                    <a:pt x="871" y="254"/>
                    <a:pt x="883" y="230"/>
                    <a:pt x="883" y="194"/>
                  </a:cubicBezTo>
                  <a:cubicBezTo>
                    <a:pt x="871" y="158"/>
                    <a:pt x="835" y="121"/>
                    <a:pt x="774" y="85"/>
                  </a:cubicBezTo>
                  <a:cubicBezTo>
                    <a:pt x="750" y="61"/>
                    <a:pt x="726" y="49"/>
                    <a:pt x="690" y="37"/>
                  </a:cubicBezTo>
                  <a:cubicBezTo>
                    <a:pt x="665" y="25"/>
                    <a:pt x="629" y="13"/>
                    <a:pt x="59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54" name="Google Shape;2154;p60"/>
            <p:cNvSpPr/>
            <p:nvPr/>
          </p:nvSpPr>
          <p:spPr>
            <a:xfrm>
              <a:off x="2808062" y="2361916"/>
              <a:ext cx="103762" cy="54184"/>
            </a:xfrm>
            <a:custGeom>
              <a:avLst/>
              <a:gdLst/>
              <a:ahLst/>
              <a:cxnLst/>
              <a:rect l="l" t="t" r="r" b="b"/>
              <a:pathLst>
                <a:path w="1645" h="859" extrusionOk="0">
                  <a:moveTo>
                    <a:pt x="816" y="0"/>
                  </a:moveTo>
                  <a:cubicBezTo>
                    <a:pt x="635" y="0"/>
                    <a:pt x="454" y="42"/>
                    <a:pt x="291" y="127"/>
                  </a:cubicBezTo>
                  <a:cubicBezTo>
                    <a:pt x="1" y="296"/>
                    <a:pt x="1" y="562"/>
                    <a:pt x="291" y="731"/>
                  </a:cubicBezTo>
                  <a:cubicBezTo>
                    <a:pt x="454" y="816"/>
                    <a:pt x="635" y="858"/>
                    <a:pt x="816" y="858"/>
                  </a:cubicBezTo>
                  <a:cubicBezTo>
                    <a:pt x="998" y="858"/>
                    <a:pt x="1179" y="816"/>
                    <a:pt x="1342" y="731"/>
                  </a:cubicBezTo>
                  <a:cubicBezTo>
                    <a:pt x="1644" y="562"/>
                    <a:pt x="1644" y="296"/>
                    <a:pt x="1342" y="127"/>
                  </a:cubicBezTo>
                  <a:cubicBezTo>
                    <a:pt x="1179" y="42"/>
                    <a:pt x="998" y="0"/>
                    <a:pt x="816"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55" name="Google Shape;2155;p60"/>
            <p:cNvSpPr/>
            <p:nvPr/>
          </p:nvSpPr>
          <p:spPr>
            <a:xfrm>
              <a:off x="2839348" y="2375225"/>
              <a:ext cx="52670" cy="30025"/>
            </a:xfrm>
            <a:custGeom>
              <a:avLst/>
              <a:gdLst/>
              <a:ahLst/>
              <a:cxnLst/>
              <a:rect l="l" t="t" r="r" b="b"/>
              <a:pathLst>
                <a:path w="835" h="476" extrusionOk="0">
                  <a:moveTo>
                    <a:pt x="556" y="61"/>
                  </a:moveTo>
                  <a:cubicBezTo>
                    <a:pt x="592" y="61"/>
                    <a:pt x="629" y="73"/>
                    <a:pt x="665" y="97"/>
                  </a:cubicBezTo>
                  <a:cubicBezTo>
                    <a:pt x="701" y="121"/>
                    <a:pt x="713" y="134"/>
                    <a:pt x="725" y="158"/>
                  </a:cubicBezTo>
                  <a:cubicBezTo>
                    <a:pt x="725" y="182"/>
                    <a:pt x="713" y="194"/>
                    <a:pt x="677" y="218"/>
                  </a:cubicBezTo>
                  <a:cubicBezTo>
                    <a:pt x="641" y="230"/>
                    <a:pt x="617" y="242"/>
                    <a:pt x="580" y="242"/>
                  </a:cubicBezTo>
                  <a:cubicBezTo>
                    <a:pt x="544" y="242"/>
                    <a:pt x="508" y="230"/>
                    <a:pt x="472" y="206"/>
                  </a:cubicBezTo>
                  <a:cubicBezTo>
                    <a:pt x="435" y="194"/>
                    <a:pt x="411" y="170"/>
                    <a:pt x="411" y="146"/>
                  </a:cubicBezTo>
                  <a:cubicBezTo>
                    <a:pt x="411" y="121"/>
                    <a:pt x="423" y="109"/>
                    <a:pt x="459" y="85"/>
                  </a:cubicBezTo>
                  <a:cubicBezTo>
                    <a:pt x="484" y="73"/>
                    <a:pt x="520" y="61"/>
                    <a:pt x="556" y="61"/>
                  </a:cubicBezTo>
                  <a:close/>
                  <a:moveTo>
                    <a:pt x="278" y="206"/>
                  </a:moveTo>
                  <a:cubicBezTo>
                    <a:pt x="327" y="206"/>
                    <a:pt x="363" y="218"/>
                    <a:pt x="399" y="242"/>
                  </a:cubicBezTo>
                  <a:cubicBezTo>
                    <a:pt x="447" y="267"/>
                    <a:pt x="459" y="291"/>
                    <a:pt x="459" y="315"/>
                  </a:cubicBezTo>
                  <a:cubicBezTo>
                    <a:pt x="472" y="339"/>
                    <a:pt x="447" y="363"/>
                    <a:pt x="411" y="387"/>
                  </a:cubicBezTo>
                  <a:cubicBezTo>
                    <a:pt x="375" y="399"/>
                    <a:pt x="339" y="412"/>
                    <a:pt x="290" y="412"/>
                  </a:cubicBezTo>
                  <a:cubicBezTo>
                    <a:pt x="254" y="412"/>
                    <a:pt x="218" y="399"/>
                    <a:pt x="169" y="375"/>
                  </a:cubicBezTo>
                  <a:cubicBezTo>
                    <a:pt x="133" y="351"/>
                    <a:pt x="121" y="339"/>
                    <a:pt x="109" y="303"/>
                  </a:cubicBezTo>
                  <a:cubicBezTo>
                    <a:pt x="109" y="279"/>
                    <a:pt x="133" y="267"/>
                    <a:pt x="169" y="242"/>
                  </a:cubicBezTo>
                  <a:cubicBezTo>
                    <a:pt x="206" y="218"/>
                    <a:pt x="242" y="206"/>
                    <a:pt x="278" y="206"/>
                  </a:cubicBezTo>
                  <a:close/>
                  <a:moveTo>
                    <a:pt x="544" y="1"/>
                  </a:moveTo>
                  <a:cubicBezTo>
                    <a:pt x="484" y="1"/>
                    <a:pt x="435" y="13"/>
                    <a:pt x="387" y="37"/>
                  </a:cubicBezTo>
                  <a:cubicBezTo>
                    <a:pt x="351" y="61"/>
                    <a:pt x="327" y="85"/>
                    <a:pt x="327" y="109"/>
                  </a:cubicBezTo>
                  <a:cubicBezTo>
                    <a:pt x="327" y="134"/>
                    <a:pt x="327" y="158"/>
                    <a:pt x="363" y="182"/>
                  </a:cubicBezTo>
                  <a:cubicBezTo>
                    <a:pt x="314" y="158"/>
                    <a:pt x="266" y="158"/>
                    <a:pt x="218" y="158"/>
                  </a:cubicBezTo>
                  <a:cubicBezTo>
                    <a:pt x="169" y="158"/>
                    <a:pt x="121" y="170"/>
                    <a:pt x="85" y="194"/>
                  </a:cubicBezTo>
                  <a:cubicBezTo>
                    <a:pt x="24" y="230"/>
                    <a:pt x="0" y="267"/>
                    <a:pt x="0" y="303"/>
                  </a:cubicBezTo>
                  <a:cubicBezTo>
                    <a:pt x="12" y="339"/>
                    <a:pt x="49" y="375"/>
                    <a:pt x="109" y="412"/>
                  </a:cubicBezTo>
                  <a:cubicBezTo>
                    <a:pt x="181" y="448"/>
                    <a:pt x="242" y="472"/>
                    <a:pt x="302" y="472"/>
                  </a:cubicBezTo>
                  <a:cubicBezTo>
                    <a:pt x="316" y="474"/>
                    <a:pt x="329" y="475"/>
                    <a:pt x="341" y="475"/>
                  </a:cubicBezTo>
                  <a:cubicBezTo>
                    <a:pt x="397" y="475"/>
                    <a:pt x="446" y="455"/>
                    <a:pt x="496" y="436"/>
                  </a:cubicBezTo>
                  <a:cubicBezTo>
                    <a:pt x="532" y="412"/>
                    <a:pt x="556" y="387"/>
                    <a:pt x="556" y="351"/>
                  </a:cubicBezTo>
                  <a:cubicBezTo>
                    <a:pt x="568" y="327"/>
                    <a:pt x="556" y="303"/>
                    <a:pt x="520" y="267"/>
                  </a:cubicBezTo>
                  <a:lnTo>
                    <a:pt x="520" y="267"/>
                  </a:lnTo>
                  <a:cubicBezTo>
                    <a:pt x="568" y="291"/>
                    <a:pt x="605" y="291"/>
                    <a:pt x="653" y="291"/>
                  </a:cubicBezTo>
                  <a:cubicBezTo>
                    <a:pt x="689" y="291"/>
                    <a:pt x="725" y="279"/>
                    <a:pt x="762" y="254"/>
                  </a:cubicBezTo>
                  <a:cubicBezTo>
                    <a:pt x="810" y="230"/>
                    <a:pt x="834" y="194"/>
                    <a:pt x="822" y="158"/>
                  </a:cubicBezTo>
                  <a:cubicBezTo>
                    <a:pt x="822" y="134"/>
                    <a:pt x="786" y="97"/>
                    <a:pt x="725" y="61"/>
                  </a:cubicBezTo>
                  <a:cubicBezTo>
                    <a:pt x="665" y="25"/>
                    <a:pt x="605" y="1"/>
                    <a:pt x="544"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56" name="Google Shape;2156;p60"/>
            <p:cNvSpPr/>
            <p:nvPr/>
          </p:nvSpPr>
          <p:spPr>
            <a:xfrm>
              <a:off x="1569172" y="3338979"/>
              <a:ext cx="126597" cy="66231"/>
            </a:xfrm>
            <a:custGeom>
              <a:avLst/>
              <a:gdLst/>
              <a:ahLst/>
              <a:cxnLst/>
              <a:rect l="l" t="t" r="r" b="b"/>
              <a:pathLst>
                <a:path w="2007" h="1050" extrusionOk="0">
                  <a:moveTo>
                    <a:pt x="1002" y="1"/>
                  </a:moveTo>
                  <a:cubicBezTo>
                    <a:pt x="778" y="1"/>
                    <a:pt x="553" y="52"/>
                    <a:pt x="351" y="157"/>
                  </a:cubicBezTo>
                  <a:cubicBezTo>
                    <a:pt x="1" y="374"/>
                    <a:pt x="13" y="700"/>
                    <a:pt x="375" y="906"/>
                  </a:cubicBezTo>
                  <a:cubicBezTo>
                    <a:pt x="572" y="1001"/>
                    <a:pt x="789" y="1049"/>
                    <a:pt x="1006" y="1049"/>
                  </a:cubicBezTo>
                  <a:cubicBezTo>
                    <a:pt x="1230" y="1049"/>
                    <a:pt x="1454" y="998"/>
                    <a:pt x="1656" y="894"/>
                  </a:cubicBezTo>
                  <a:cubicBezTo>
                    <a:pt x="2007" y="676"/>
                    <a:pt x="1995" y="350"/>
                    <a:pt x="1632" y="144"/>
                  </a:cubicBezTo>
                  <a:cubicBezTo>
                    <a:pt x="1436" y="49"/>
                    <a:pt x="1219" y="1"/>
                    <a:pt x="1002" y="1"/>
                  </a:cubicBezTo>
                  <a:close/>
                </a:path>
              </a:pathLst>
            </a:custGeom>
            <a:solidFill>
              <a:srgbClr val="F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57" name="Google Shape;2157;p60"/>
            <p:cNvSpPr/>
            <p:nvPr/>
          </p:nvSpPr>
          <p:spPr>
            <a:xfrm>
              <a:off x="1593583" y="3378970"/>
              <a:ext cx="28259" cy="14886"/>
            </a:xfrm>
            <a:custGeom>
              <a:avLst/>
              <a:gdLst/>
              <a:ahLst/>
              <a:cxnLst/>
              <a:rect l="l" t="t" r="r" b="b"/>
              <a:pathLst>
                <a:path w="448" h="236" extrusionOk="0">
                  <a:moveTo>
                    <a:pt x="54" y="1"/>
                  </a:moveTo>
                  <a:cubicBezTo>
                    <a:pt x="41" y="1"/>
                    <a:pt x="29" y="10"/>
                    <a:pt x="12" y="18"/>
                  </a:cubicBezTo>
                  <a:cubicBezTo>
                    <a:pt x="0" y="18"/>
                    <a:pt x="12" y="42"/>
                    <a:pt x="12" y="42"/>
                  </a:cubicBezTo>
                  <a:lnTo>
                    <a:pt x="37" y="42"/>
                  </a:lnTo>
                  <a:cubicBezTo>
                    <a:pt x="157" y="79"/>
                    <a:pt x="278" y="139"/>
                    <a:pt x="375" y="224"/>
                  </a:cubicBezTo>
                  <a:cubicBezTo>
                    <a:pt x="387" y="236"/>
                    <a:pt x="411" y="236"/>
                    <a:pt x="423" y="236"/>
                  </a:cubicBezTo>
                  <a:cubicBezTo>
                    <a:pt x="435" y="224"/>
                    <a:pt x="448" y="211"/>
                    <a:pt x="435" y="199"/>
                  </a:cubicBezTo>
                  <a:cubicBezTo>
                    <a:pt x="327" y="115"/>
                    <a:pt x="206" y="42"/>
                    <a:pt x="73" y="6"/>
                  </a:cubicBezTo>
                  <a:cubicBezTo>
                    <a:pt x="66" y="2"/>
                    <a:pt x="60" y="1"/>
                    <a:pt x="54"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58" name="Google Shape;2158;p60"/>
            <p:cNvSpPr/>
            <p:nvPr/>
          </p:nvSpPr>
          <p:spPr>
            <a:xfrm>
              <a:off x="1595854" y="3355695"/>
              <a:ext cx="20626" cy="19869"/>
            </a:xfrm>
            <a:custGeom>
              <a:avLst/>
              <a:gdLst/>
              <a:ahLst/>
              <a:cxnLst/>
              <a:rect l="l" t="t" r="r" b="b"/>
              <a:pathLst>
                <a:path w="327" h="315" extrusionOk="0">
                  <a:moveTo>
                    <a:pt x="121" y="0"/>
                  </a:moveTo>
                  <a:cubicBezTo>
                    <a:pt x="109" y="0"/>
                    <a:pt x="97" y="12"/>
                    <a:pt x="97" y="24"/>
                  </a:cubicBezTo>
                  <a:cubicBezTo>
                    <a:pt x="109" y="61"/>
                    <a:pt x="121" y="85"/>
                    <a:pt x="134" y="121"/>
                  </a:cubicBezTo>
                  <a:cubicBezTo>
                    <a:pt x="109" y="121"/>
                    <a:pt x="97" y="121"/>
                    <a:pt x="73" y="133"/>
                  </a:cubicBezTo>
                  <a:cubicBezTo>
                    <a:pt x="25" y="145"/>
                    <a:pt x="1" y="194"/>
                    <a:pt x="37" y="218"/>
                  </a:cubicBezTo>
                  <a:cubicBezTo>
                    <a:pt x="67" y="241"/>
                    <a:pt x="98" y="249"/>
                    <a:pt x="132" y="249"/>
                  </a:cubicBezTo>
                  <a:cubicBezTo>
                    <a:pt x="151" y="249"/>
                    <a:pt x="172" y="246"/>
                    <a:pt x="194" y="242"/>
                  </a:cubicBezTo>
                  <a:lnTo>
                    <a:pt x="206" y="242"/>
                  </a:lnTo>
                  <a:cubicBezTo>
                    <a:pt x="218" y="266"/>
                    <a:pt x="230" y="278"/>
                    <a:pt x="254" y="290"/>
                  </a:cubicBezTo>
                  <a:lnTo>
                    <a:pt x="279" y="315"/>
                  </a:lnTo>
                  <a:lnTo>
                    <a:pt x="315" y="315"/>
                  </a:lnTo>
                  <a:cubicBezTo>
                    <a:pt x="327" y="302"/>
                    <a:pt x="327" y="302"/>
                    <a:pt x="327" y="290"/>
                  </a:cubicBezTo>
                  <a:cubicBezTo>
                    <a:pt x="242" y="218"/>
                    <a:pt x="182" y="121"/>
                    <a:pt x="158" y="24"/>
                  </a:cubicBezTo>
                  <a:cubicBezTo>
                    <a:pt x="158" y="12"/>
                    <a:pt x="146" y="0"/>
                    <a:pt x="121"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59" name="Google Shape;2159;p60"/>
            <p:cNvSpPr/>
            <p:nvPr/>
          </p:nvSpPr>
          <p:spPr>
            <a:xfrm>
              <a:off x="1626383" y="3380863"/>
              <a:ext cx="34314" cy="11039"/>
            </a:xfrm>
            <a:custGeom>
              <a:avLst/>
              <a:gdLst/>
              <a:ahLst/>
              <a:cxnLst/>
              <a:rect l="l" t="t" r="r" b="b"/>
              <a:pathLst>
                <a:path w="544" h="175" extrusionOk="0">
                  <a:moveTo>
                    <a:pt x="36" y="0"/>
                  </a:moveTo>
                  <a:cubicBezTo>
                    <a:pt x="24" y="0"/>
                    <a:pt x="12" y="0"/>
                    <a:pt x="0" y="12"/>
                  </a:cubicBezTo>
                  <a:cubicBezTo>
                    <a:pt x="0" y="12"/>
                    <a:pt x="0" y="36"/>
                    <a:pt x="12" y="36"/>
                  </a:cubicBezTo>
                  <a:lnTo>
                    <a:pt x="48" y="49"/>
                  </a:lnTo>
                  <a:lnTo>
                    <a:pt x="145" y="73"/>
                  </a:lnTo>
                  <a:lnTo>
                    <a:pt x="133" y="73"/>
                  </a:lnTo>
                  <a:cubicBezTo>
                    <a:pt x="97" y="109"/>
                    <a:pt x="121" y="145"/>
                    <a:pt x="169" y="169"/>
                  </a:cubicBezTo>
                  <a:cubicBezTo>
                    <a:pt x="185" y="173"/>
                    <a:pt x="201" y="174"/>
                    <a:pt x="215" y="174"/>
                  </a:cubicBezTo>
                  <a:cubicBezTo>
                    <a:pt x="256" y="174"/>
                    <a:pt x="291" y="163"/>
                    <a:pt x="326" y="145"/>
                  </a:cubicBezTo>
                  <a:cubicBezTo>
                    <a:pt x="338" y="133"/>
                    <a:pt x="338" y="121"/>
                    <a:pt x="338" y="109"/>
                  </a:cubicBezTo>
                  <a:cubicBezTo>
                    <a:pt x="399" y="121"/>
                    <a:pt x="447" y="121"/>
                    <a:pt x="508" y="121"/>
                  </a:cubicBezTo>
                  <a:cubicBezTo>
                    <a:pt x="520" y="121"/>
                    <a:pt x="532" y="121"/>
                    <a:pt x="544" y="109"/>
                  </a:cubicBezTo>
                  <a:cubicBezTo>
                    <a:pt x="544" y="97"/>
                    <a:pt x="532" y="97"/>
                    <a:pt x="520" y="97"/>
                  </a:cubicBezTo>
                  <a:cubicBezTo>
                    <a:pt x="351" y="85"/>
                    <a:pt x="193" y="49"/>
                    <a:pt x="36"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60" name="Google Shape;2160;p60"/>
            <p:cNvSpPr/>
            <p:nvPr/>
          </p:nvSpPr>
          <p:spPr>
            <a:xfrm>
              <a:off x="1476134" y="3284922"/>
              <a:ext cx="127417" cy="66484"/>
            </a:xfrm>
            <a:custGeom>
              <a:avLst/>
              <a:gdLst/>
              <a:ahLst/>
              <a:cxnLst/>
              <a:rect l="l" t="t" r="r" b="b"/>
              <a:pathLst>
                <a:path w="2020" h="1054" extrusionOk="0">
                  <a:moveTo>
                    <a:pt x="1028" y="0"/>
                  </a:moveTo>
                  <a:cubicBezTo>
                    <a:pt x="786" y="0"/>
                    <a:pt x="544" y="61"/>
                    <a:pt x="327" y="180"/>
                  </a:cubicBezTo>
                  <a:cubicBezTo>
                    <a:pt x="1" y="385"/>
                    <a:pt x="25" y="723"/>
                    <a:pt x="400" y="917"/>
                  </a:cubicBezTo>
                  <a:cubicBezTo>
                    <a:pt x="593" y="1008"/>
                    <a:pt x="803" y="1053"/>
                    <a:pt x="1012" y="1053"/>
                  </a:cubicBezTo>
                  <a:cubicBezTo>
                    <a:pt x="1247" y="1053"/>
                    <a:pt x="1482" y="996"/>
                    <a:pt x="1693" y="881"/>
                  </a:cubicBezTo>
                  <a:cubicBezTo>
                    <a:pt x="2019" y="663"/>
                    <a:pt x="1995" y="325"/>
                    <a:pt x="1621" y="131"/>
                  </a:cubicBezTo>
                  <a:cubicBezTo>
                    <a:pt x="1433" y="43"/>
                    <a:pt x="1231" y="0"/>
                    <a:pt x="1028" y="0"/>
                  </a:cubicBezTo>
                  <a:close/>
                </a:path>
              </a:pathLst>
            </a:custGeom>
            <a:solidFill>
              <a:srgbClr val="FDE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61" name="Google Shape;2161;p60"/>
            <p:cNvSpPr/>
            <p:nvPr/>
          </p:nvSpPr>
          <p:spPr>
            <a:xfrm>
              <a:off x="1518080" y="3340430"/>
              <a:ext cx="29079" cy="16274"/>
            </a:xfrm>
            <a:custGeom>
              <a:avLst/>
              <a:gdLst/>
              <a:ahLst/>
              <a:cxnLst/>
              <a:rect l="l" t="t" r="r" b="b"/>
              <a:pathLst>
                <a:path w="461" h="258" extrusionOk="0">
                  <a:moveTo>
                    <a:pt x="460" y="1"/>
                  </a:moveTo>
                  <a:cubicBezTo>
                    <a:pt x="327" y="13"/>
                    <a:pt x="194" y="49"/>
                    <a:pt x="73" y="97"/>
                  </a:cubicBezTo>
                  <a:cubicBezTo>
                    <a:pt x="37" y="121"/>
                    <a:pt x="1" y="194"/>
                    <a:pt x="97" y="230"/>
                  </a:cubicBezTo>
                  <a:cubicBezTo>
                    <a:pt x="134" y="248"/>
                    <a:pt x="173" y="257"/>
                    <a:pt x="212" y="257"/>
                  </a:cubicBezTo>
                  <a:cubicBezTo>
                    <a:pt x="252" y="257"/>
                    <a:pt x="291" y="248"/>
                    <a:pt x="327" y="230"/>
                  </a:cubicBezTo>
                  <a:cubicBezTo>
                    <a:pt x="400" y="170"/>
                    <a:pt x="448" y="85"/>
                    <a:pt x="460"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62" name="Google Shape;2162;p60"/>
            <p:cNvSpPr/>
            <p:nvPr/>
          </p:nvSpPr>
          <p:spPr>
            <a:xfrm>
              <a:off x="1507420" y="3324093"/>
              <a:ext cx="24474" cy="13372"/>
            </a:xfrm>
            <a:custGeom>
              <a:avLst/>
              <a:gdLst/>
              <a:ahLst/>
              <a:cxnLst/>
              <a:rect l="l" t="t" r="r" b="b"/>
              <a:pathLst>
                <a:path w="388" h="212" extrusionOk="0">
                  <a:moveTo>
                    <a:pt x="42" y="1"/>
                  </a:moveTo>
                  <a:cubicBezTo>
                    <a:pt x="30" y="1"/>
                    <a:pt x="21" y="9"/>
                    <a:pt x="13" y="18"/>
                  </a:cubicBezTo>
                  <a:cubicBezTo>
                    <a:pt x="0" y="30"/>
                    <a:pt x="13" y="42"/>
                    <a:pt x="37" y="42"/>
                  </a:cubicBezTo>
                  <a:cubicBezTo>
                    <a:pt x="97" y="54"/>
                    <a:pt x="146" y="66"/>
                    <a:pt x="194" y="90"/>
                  </a:cubicBezTo>
                  <a:cubicBezTo>
                    <a:pt x="242" y="115"/>
                    <a:pt x="291" y="151"/>
                    <a:pt x="315" y="199"/>
                  </a:cubicBezTo>
                  <a:cubicBezTo>
                    <a:pt x="315" y="199"/>
                    <a:pt x="315" y="211"/>
                    <a:pt x="327" y="211"/>
                  </a:cubicBezTo>
                  <a:lnTo>
                    <a:pt x="363" y="211"/>
                  </a:lnTo>
                  <a:cubicBezTo>
                    <a:pt x="387" y="211"/>
                    <a:pt x="387" y="199"/>
                    <a:pt x="387" y="187"/>
                  </a:cubicBezTo>
                  <a:cubicBezTo>
                    <a:pt x="351" y="127"/>
                    <a:pt x="303" y="90"/>
                    <a:pt x="254" y="66"/>
                  </a:cubicBezTo>
                  <a:cubicBezTo>
                    <a:pt x="194" y="30"/>
                    <a:pt x="121" y="18"/>
                    <a:pt x="61" y="6"/>
                  </a:cubicBezTo>
                  <a:cubicBezTo>
                    <a:pt x="54" y="2"/>
                    <a:pt x="48" y="1"/>
                    <a:pt x="42"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63" name="Google Shape;2163;p60"/>
            <p:cNvSpPr/>
            <p:nvPr/>
          </p:nvSpPr>
          <p:spPr>
            <a:xfrm>
              <a:off x="1551637" y="3323967"/>
              <a:ext cx="16842" cy="8957"/>
            </a:xfrm>
            <a:custGeom>
              <a:avLst/>
              <a:gdLst/>
              <a:ahLst/>
              <a:cxnLst/>
              <a:rect l="l" t="t" r="r" b="b"/>
              <a:pathLst>
                <a:path w="267" h="142" extrusionOk="0">
                  <a:moveTo>
                    <a:pt x="164" y="1"/>
                  </a:moveTo>
                  <a:cubicBezTo>
                    <a:pt x="126" y="1"/>
                    <a:pt x="87" y="9"/>
                    <a:pt x="49" y="32"/>
                  </a:cubicBezTo>
                  <a:cubicBezTo>
                    <a:pt x="1" y="68"/>
                    <a:pt x="1" y="104"/>
                    <a:pt x="37" y="129"/>
                  </a:cubicBezTo>
                  <a:cubicBezTo>
                    <a:pt x="60" y="138"/>
                    <a:pt x="83" y="142"/>
                    <a:pt x="106" y="142"/>
                  </a:cubicBezTo>
                  <a:cubicBezTo>
                    <a:pt x="143" y="142"/>
                    <a:pt x="181" y="131"/>
                    <a:pt x="218" y="117"/>
                  </a:cubicBezTo>
                  <a:cubicBezTo>
                    <a:pt x="266" y="80"/>
                    <a:pt x="266" y="32"/>
                    <a:pt x="230" y="8"/>
                  </a:cubicBezTo>
                  <a:cubicBezTo>
                    <a:pt x="208" y="3"/>
                    <a:pt x="186" y="1"/>
                    <a:pt x="164"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64" name="Google Shape;2164;p60"/>
            <p:cNvSpPr/>
            <p:nvPr/>
          </p:nvSpPr>
          <p:spPr>
            <a:xfrm>
              <a:off x="1566144" y="3319299"/>
              <a:ext cx="10723" cy="10534"/>
            </a:xfrm>
            <a:custGeom>
              <a:avLst/>
              <a:gdLst/>
              <a:ahLst/>
              <a:cxnLst/>
              <a:rect l="l" t="t" r="r" b="b"/>
              <a:pathLst>
                <a:path w="170" h="167" extrusionOk="0">
                  <a:moveTo>
                    <a:pt x="30" y="0"/>
                  </a:moveTo>
                  <a:cubicBezTo>
                    <a:pt x="24" y="0"/>
                    <a:pt x="18" y="3"/>
                    <a:pt x="12" y="9"/>
                  </a:cubicBezTo>
                  <a:cubicBezTo>
                    <a:pt x="0" y="9"/>
                    <a:pt x="12" y="21"/>
                    <a:pt x="24" y="21"/>
                  </a:cubicBezTo>
                  <a:lnTo>
                    <a:pt x="49" y="33"/>
                  </a:lnTo>
                  <a:cubicBezTo>
                    <a:pt x="85" y="58"/>
                    <a:pt x="109" y="94"/>
                    <a:pt x="109" y="142"/>
                  </a:cubicBezTo>
                  <a:cubicBezTo>
                    <a:pt x="109" y="142"/>
                    <a:pt x="121" y="154"/>
                    <a:pt x="121" y="154"/>
                  </a:cubicBezTo>
                  <a:cubicBezTo>
                    <a:pt x="121" y="154"/>
                    <a:pt x="133" y="154"/>
                    <a:pt x="145" y="166"/>
                  </a:cubicBezTo>
                  <a:cubicBezTo>
                    <a:pt x="157" y="166"/>
                    <a:pt x="169" y="154"/>
                    <a:pt x="169" y="142"/>
                  </a:cubicBezTo>
                  <a:cubicBezTo>
                    <a:pt x="169" y="94"/>
                    <a:pt x="133" y="33"/>
                    <a:pt x="85" y="21"/>
                  </a:cubicBezTo>
                  <a:lnTo>
                    <a:pt x="49" y="9"/>
                  </a:lnTo>
                  <a:cubicBezTo>
                    <a:pt x="42" y="3"/>
                    <a:pt x="36" y="0"/>
                    <a:pt x="30"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65" name="Google Shape;2165;p60"/>
            <p:cNvSpPr/>
            <p:nvPr/>
          </p:nvSpPr>
          <p:spPr>
            <a:xfrm>
              <a:off x="1511205" y="3303026"/>
              <a:ext cx="16842" cy="9272"/>
            </a:xfrm>
            <a:custGeom>
              <a:avLst/>
              <a:gdLst/>
              <a:ahLst/>
              <a:cxnLst/>
              <a:rect l="l" t="t" r="r" b="b"/>
              <a:pathLst>
                <a:path w="267" h="147" extrusionOk="0">
                  <a:moveTo>
                    <a:pt x="161" y="0"/>
                  </a:moveTo>
                  <a:cubicBezTo>
                    <a:pt x="124" y="0"/>
                    <a:pt x="87" y="11"/>
                    <a:pt x="49" y="25"/>
                  </a:cubicBezTo>
                  <a:cubicBezTo>
                    <a:pt x="1" y="62"/>
                    <a:pt x="1" y="110"/>
                    <a:pt x="37" y="134"/>
                  </a:cubicBezTo>
                  <a:cubicBezTo>
                    <a:pt x="59" y="143"/>
                    <a:pt x="80" y="147"/>
                    <a:pt x="101" y="147"/>
                  </a:cubicBezTo>
                  <a:cubicBezTo>
                    <a:pt x="140" y="147"/>
                    <a:pt x="179" y="134"/>
                    <a:pt x="218" y="110"/>
                  </a:cubicBezTo>
                  <a:cubicBezTo>
                    <a:pt x="267" y="86"/>
                    <a:pt x="267" y="38"/>
                    <a:pt x="231" y="13"/>
                  </a:cubicBezTo>
                  <a:cubicBezTo>
                    <a:pt x="207" y="4"/>
                    <a:pt x="184" y="0"/>
                    <a:pt x="161"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66" name="Google Shape;2166;p60"/>
            <p:cNvSpPr/>
            <p:nvPr/>
          </p:nvSpPr>
          <p:spPr>
            <a:xfrm>
              <a:off x="1516566" y="3297475"/>
              <a:ext cx="18356" cy="5488"/>
            </a:xfrm>
            <a:custGeom>
              <a:avLst/>
              <a:gdLst/>
              <a:ahLst/>
              <a:cxnLst/>
              <a:rect l="l" t="t" r="r" b="b"/>
              <a:pathLst>
                <a:path w="291" h="87" extrusionOk="0">
                  <a:moveTo>
                    <a:pt x="86" y="0"/>
                  </a:moveTo>
                  <a:cubicBezTo>
                    <a:pt x="66" y="0"/>
                    <a:pt x="46" y="2"/>
                    <a:pt x="25" y="5"/>
                  </a:cubicBezTo>
                  <a:cubicBezTo>
                    <a:pt x="13" y="5"/>
                    <a:pt x="1" y="17"/>
                    <a:pt x="1" y="29"/>
                  </a:cubicBezTo>
                  <a:lnTo>
                    <a:pt x="13" y="41"/>
                  </a:lnTo>
                  <a:lnTo>
                    <a:pt x="49" y="41"/>
                  </a:lnTo>
                  <a:cubicBezTo>
                    <a:pt x="65" y="38"/>
                    <a:pt x="81" y="36"/>
                    <a:pt x="97" y="36"/>
                  </a:cubicBezTo>
                  <a:cubicBezTo>
                    <a:pt x="142" y="36"/>
                    <a:pt x="186" y="47"/>
                    <a:pt x="230" y="65"/>
                  </a:cubicBezTo>
                  <a:lnTo>
                    <a:pt x="242" y="77"/>
                  </a:lnTo>
                  <a:cubicBezTo>
                    <a:pt x="248" y="83"/>
                    <a:pt x="254" y="86"/>
                    <a:pt x="262" y="86"/>
                  </a:cubicBezTo>
                  <a:cubicBezTo>
                    <a:pt x="269" y="86"/>
                    <a:pt x="279" y="83"/>
                    <a:pt x="291" y="77"/>
                  </a:cubicBezTo>
                  <a:cubicBezTo>
                    <a:pt x="291" y="77"/>
                    <a:pt x="291" y="65"/>
                    <a:pt x="291" y="65"/>
                  </a:cubicBezTo>
                  <a:lnTo>
                    <a:pt x="254" y="41"/>
                  </a:lnTo>
                  <a:cubicBezTo>
                    <a:pt x="200" y="14"/>
                    <a:pt x="146" y="0"/>
                    <a:pt x="86"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67" name="Google Shape;2167;p60"/>
            <p:cNvSpPr/>
            <p:nvPr/>
          </p:nvSpPr>
          <p:spPr>
            <a:xfrm>
              <a:off x="2968907" y="601878"/>
              <a:ext cx="1337369" cy="1208502"/>
            </a:xfrm>
            <a:custGeom>
              <a:avLst/>
              <a:gdLst/>
              <a:ahLst/>
              <a:cxnLst/>
              <a:rect l="l" t="t" r="r" b="b"/>
              <a:pathLst>
                <a:path w="21202" h="19159" extrusionOk="0">
                  <a:moveTo>
                    <a:pt x="1270" y="1"/>
                  </a:moveTo>
                  <a:lnTo>
                    <a:pt x="1270" y="13"/>
                  </a:lnTo>
                  <a:lnTo>
                    <a:pt x="1258" y="13"/>
                  </a:lnTo>
                  <a:lnTo>
                    <a:pt x="1258" y="25"/>
                  </a:lnTo>
                  <a:lnTo>
                    <a:pt x="1246" y="13"/>
                  </a:lnTo>
                  <a:lnTo>
                    <a:pt x="1246" y="25"/>
                  </a:lnTo>
                  <a:lnTo>
                    <a:pt x="1222" y="25"/>
                  </a:lnTo>
                  <a:lnTo>
                    <a:pt x="1222" y="37"/>
                  </a:lnTo>
                  <a:lnTo>
                    <a:pt x="1210" y="37"/>
                  </a:lnTo>
                  <a:lnTo>
                    <a:pt x="1210" y="49"/>
                  </a:lnTo>
                  <a:lnTo>
                    <a:pt x="1198" y="37"/>
                  </a:lnTo>
                  <a:lnTo>
                    <a:pt x="1198" y="49"/>
                  </a:lnTo>
                  <a:lnTo>
                    <a:pt x="1173" y="49"/>
                  </a:lnTo>
                  <a:lnTo>
                    <a:pt x="1173" y="61"/>
                  </a:lnTo>
                  <a:lnTo>
                    <a:pt x="1161" y="49"/>
                  </a:lnTo>
                  <a:lnTo>
                    <a:pt x="1161" y="61"/>
                  </a:lnTo>
                  <a:lnTo>
                    <a:pt x="1161" y="73"/>
                  </a:lnTo>
                  <a:lnTo>
                    <a:pt x="1149" y="61"/>
                  </a:lnTo>
                  <a:lnTo>
                    <a:pt x="1149" y="73"/>
                  </a:lnTo>
                  <a:lnTo>
                    <a:pt x="1125" y="73"/>
                  </a:lnTo>
                  <a:lnTo>
                    <a:pt x="1125" y="85"/>
                  </a:lnTo>
                  <a:lnTo>
                    <a:pt x="1113" y="73"/>
                  </a:lnTo>
                  <a:lnTo>
                    <a:pt x="1113" y="85"/>
                  </a:lnTo>
                  <a:lnTo>
                    <a:pt x="1101" y="85"/>
                  </a:lnTo>
                  <a:lnTo>
                    <a:pt x="1101" y="97"/>
                  </a:lnTo>
                  <a:lnTo>
                    <a:pt x="1077" y="97"/>
                  </a:lnTo>
                  <a:lnTo>
                    <a:pt x="1077" y="109"/>
                  </a:lnTo>
                  <a:lnTo>
                    <a:pt x="1065" y="97"/>
                  </a:lnTo>
                  <a:lnTo>
                    <a:pt x="1065" y="109"/>
                  </a:lnTo>
                  <a:lnTo>
                    <a:pt x="1052" y="109"/>
                  </a:lnTo>
                  <a:lnTo>
                    <a:pt x="1052" y="121"/>
                  </a:lnTo>
                  <a:lnTo>
                    <a:pt x="1040" y="109"/>
                  </a:lnTo>
                  <a:lnTo>
                    <a:pt x="1040" y="121"/>
                  </a:lnTo>
                  <a:lnTo>
                    <a:pt x="1028" y="121"/>
                  </a:lnTo>
                  <a:lnTo>
                    <a:pt x="1028" y="134"/>
                  </a:lnTo>
                  <a:lnTo>
                    <a:pt x="1016" y="121"/>
                  </a:lnTo>
                  <a:lnTo>
                    <a:pt x="1016" y="134"/>
                  </a:lnTo>
                  <a:lnTo>
                    <a:pt x="1004" y="134"/>
                  </a:lnTo>
                  <a:lnTo>
                    <a:pt x="1004" y="146"/>
                  </a:lnTo>
                  <a:lnTo>
                    <a:pt x="992" y="134"/>
                  </a:lnTo>
                  <a:lnTo>
                    <a:pt x="992" y="146"/>
                  </a:lnTo>
                  <a:lnTo>
                    <a:pt x="980" y="146"/>
                  </a:lnTo>
                  <a:lnTo>
                    <a:pt x="980" y="158"/>
                  </a:lnTo>
                  <a:lnTo>
                    <a:pt x="968" y="146"/>
                  </a:lnTo>
                  <a:lnTo>
                    <a:pt x="968" y="158"/>
                  </a:lnTo>
                  <a:lnTo>
                    <a:pt x="956" y="158"/>
                  </a:lnTo>
                  <a:lnTo>
                    <a:pt x="956" y="170"/>
                  </a:lnTo>
                  <a:lnTo>
                    <a:pt x="944" y="158"/>
                  </a:lnTo>
                  <a:lnTo>
                    <a:pt x="944" y="170"/>
                  </a:lnTo>
                  <a:lnTo>
                    <a:pt x="932" y="158"/>
                  </a:lnTo>
                  <a:lnTo>
                    <a:pt x="932" y="170"/>
                  </a:lnTo>
                  <a:lnTo>
                    <a:pt x="932" y="182"/>
                  </a:lnTo>
                  <a:lnTo>
                    <a:pt x="920" y="170"/>
                  </a:lnTo>
                  <a:lnTo>
                    <a:pt x="920" y="182"/>
                  </a:lnTo>
                  <a:lnTo>
                    <a:pt x="907" y="182"/>
                  </a:lnTo>
                  <a:lnTo>
                    <a:pt x="907" y="194"/>
                  </a:lnTo>
                  <a:lnTo>
                    <a:pt x="895" y="182"/>
                  </a:lnTo>
                  <a:lnTo>
                    <a:pt x="895" y="194"/>
                  </a:lnTo>
                  <a:lnTo>
                    <a:pt x="883" y="182"/>
                  </a:lnTo>
                  <a:lnTo>
                    <a:pt x="883" y="194"/>
                  </a:lnTo>
                  <a:lnTo>
                    <a:pt x="871" y="194"/>
                  </a:lnTo>
                  <a:lnTo>
                    <a:pt x="871" y="206"/>
                  </a:lnTo>
                  <a:lnTo>
                    <a:pt x="859" y="194"/>
                  </a:lnTo>
                  <a:lnTo>
                    <a:pt x="859" y="206"/>
                  </a:lnTo>
                  <a:lnTo>
                    <a:pt x="859" y="218"/>
                  </a:lnTo>
                  <a:lnTo>
                    <a:pt x="847" y="206"/>
                  </a:lnTo>
                  <a:lnTo>
                    <a:pt x="847" y="218"/>
                  </a:lnTo>
                  <a:lnTo>
                    <a:pt x="835" y="206"/>
                  </a:lnTo>
                  <a:lnTo>
                    <a:pt x="835" y="218"/>
                  </a:lnTo>
                  <a:lnTo>
                    <a:pt x="823" y="218"/>
                  </a:lnTo>
                  <a:lnTo>
                    <a:pt x="823" y="230"/>
                  </a:lnTo>
                  <a:lnTo>
                    <a:pt x="811" y="218"/>
                  </a:lnTo>
                  <a:lnTo>
                    <a:pt x="811" y="230"/>
                  </a:lnTo>
                  <a:lnTo>
                    <a:pt x="811" y="242"/>
                  </a:lnTo>
                  <a:lnTo>
                    <a:pt x="799" y="230"/>
                  </a:lnTo>
                  <a:lnTo>
                    <a:pt x="799" y="242"/>
                  </a:lnTo>
                  <a:lnTo>
                    <a:pt x="787" y="230"/>
                  </a:lnTo>
                  <a:lnTo>
                    <a:pt x="787" y="242"/>
                  </a:lnTo>
                  <a:lnTo>
                    <a:pt x="774" y="242"/>
                  </a:lnTo>
                  <a:lnTo>
                    <a:pt x="774" y="254"/>
                  </a:lnTo>
                  <a:lnTo>
                    <a:pt x="762" y="242"/>
                  </a:lnTo>
                  <a:lnTo>
                    <a:pt x="762" y="254"/>
                  </a:lnTo>
                  <a:lnTo>
                    <a:pt x="750" y="254"/>
                  </a:lnTo>
                  <a:lnTo>
                    <a:pt x="750" y="266"/>
                  </a:lnTo>
                  <a:lnTo>
                    <a:pt x="738" y="254"/>
                  </a:lnTo>
                  <a:lnTo>
                    <a:pt x="738" y="266"/>
                  </a:lnTo>
                  <a:lnTo>
                    <a:pt x="726" y="266"/>
                  </a:lnTo>
                  <a:lnTo>
                    <a:pt x="726" y="279"/>
                  </a:lnTo>
                  <a:lnTo>
                    <a:pt x="714" y="266"/>
                  </a:lnTo>
                  <a:lnTo>
                    <a:pt x="714" y="279"/>
                  </a:lnTo>
                  <a:lnTo>
                    <a:pt x="702" y="279"/>
                  </a:lnTo>
                  <a:lnTo>
                    <a:pt x="702" y="291"/>
                  </a:lnTo>
                  <a:lnTo>
                    <a:pt x="690" y="279"/>
                  </a:lnTo>
                  <a:lnTo>
                    <a:pt x="690" y="291"/>
                  </a:lnTo>
                  <a:lnTo>
                    <a:pt x="678" y="291"/>
                  </a:lnTo>
                  <a:lnTo>
                    <a:pt x="678" y="303"/>
                  </a:lnTo>
                  <a:lnTo>
                    <a:pt x="666" y="291"/>
                  </a:lnTo>
                  <a:lnTo>
                    <a:pt x="666" y="303"/>
                  </a:lnTo>
                  <a:lnTo>
                    <a:pt x="654" y="303"/>
                  </a:lnTo>
                  <a:lnTo>
                    <a:pt x="654" y="315"/>
                  </a:lnTo>
                  <a:lnTo>
                    <a:pt x="642" y="303"/>
                  </a:lnTo>
                  <a:lnTo>
                    <a:pt x="642" y="315"/>
                  </a:lnTo>
                  <a:lnTo>
                    <a:pt x="629" y="315"/>
                  </a:lnTo>
                  <a:lnTo>
                    <a:pt x="629" y="327"/>
                  </a:lnTo>
                  <a:lnTo>
                    <a:pt x="617" y="315"/>
                  </a:lnTo>
                  <a:lnTo>
                    <a:pt x="617" y="327"/>
                  </a:lnTo>
                  <a:lnTo>
                    <a:pt x="605" y="327"/>
                  </a:lnTo>
                  <a:lnTo>
                    <a:pt x="605" y="339"/>
                  </a:lnTo>
                  <a:lnTo>
                    <a:pt x="593" y="327"/>
                  </a:lnTo>
                  <a:lnTo>
                    <a:pt x="593" y="339"/>
                  </a:lnTo>
                  <a:lnTo>
                    <a:pt x="581" y="327"/>
                  </a:lnTo>
                  <a:lnTo>
                    <a:pt x="581" y="339"/>
                  </a:lnTo>
                  <a:lnTo>
                    <a:pt x="581" y="351"/>
                  </a:lnTo>
                  <a:lnTo>
                    <a:pt x="569" y="339"/>
                  </a:lnTo>
                  <a:lnTo>
                    <a:pt x="569" y="351"/>
                  </a:lnTo>
                  <a:lnTo>
                    <a:pt x="557" y="351"/>
                  </a:lnTo>
                  <a:lnTo>
                    <a:pt x="557" y="363"/>
                  </a:lnTo>
                  <a:lnTo>
                    <a:pt x="545" y="351"/>
                  </a:lnTo>
                  <a:lnTo>
                    <a:pt x="545" y="363"/>
                  </a:lnTo>
                  <a:lnTo>
                    <a:pt x="533" y="351"/>
                  </a:lnTo>
                  <a:lnTo>
                    <a:pt x="533" y="363"/>
                  </a:lnTo>
                  <a:lnTo>
                    <a:pt x="521" y="363"/>
                  </a:lnTo>
                  <a:lnTo>
                    <a:pt x="521" y="375"/>
                  </a:lnTo>
                  <a:lnTo>
                    <a:pt x="509" y="375"/>
                  </a:lnTo>
                  <a:lnTo>
                    <a:pt x="509" y="387"/>
                  </a:lnTo>
                  <a:lnTo>
                    <a:pt x="496" y="375"/>
                  </a:lnTo>
                  <a:lnTo>
                    <a:pt x="496" y="387"/>
                  </a:lnTo>
                  <a:lnTo>
                    <a:pt x="484" y="375"/>
                  </a:lnTo>
                  <a:lnTo>
                    <a:pt x="484" y="387"/>
                  </a:lnTo>
                  <a:lnTo>
                    <a:pt x="472" y="387"/>
                  </a:lnTo>
                  <a:lnTo>
                    <a:pt x="472" y="399"/>
                  </a:lnTo>
                  <a:lnTo>
                    <a:pt x="460" y="387"/>
                  </a:lnTo>
                  <a:lnTo>
                    <a:pt x="460" y="399"/>
                  </a:lnTo>
                  <a:lnTo>
                    <a:pt x="460" y="412"/>
                  </a:lnTo>
                  <a:lnTo>
                    <a:pt x="448" y="399"/>
                  </a:lnTo>
                  <a:lnTo>
                    <a:pt x="448" y="412"/>
                  </a:lnTo>
                  <a:lnTo>
                    <a:pt x="436" y="399"/>
                  </a:lnTo>
                  <a:lnTo>
                    <a:pt x="436" y="412"/>
                  </a:lnTo>
                  <a:lnTo>
                    <a:pt x="424" y="412"/>
                  </a:lnTo>
                  <a:lnTo>
                    <a:pt x="424" y="424"/>
                  </a:lnTo>
                  <a:lnTo>
                    <a:pt x="412" y="412"/>
                  </a:lnTo>
                  <a:lnTo>
                    <a:pt x="412" y="424"/>
                  </a:lnTo>
                  <a:lnTo>
                    <a:pt x="400" y="424"/>
                  </a:lnTo>
                  <a:lnTo>
                    <a:pt x="400" y="436"/>
                  </a:lnTo>
                  <a:lnTo>
                    <a:pt x="388" y="424"/>
                  </a:lnTo>
                  <a:lnTo>
                    <a:pt x="388" y="436"/>
                  </a:lnTo>
                  <a:lnTo>
                    <a:pt x="376" y="436"/>
                  </a:lnTo>
                  <a:lnTo>
                    <a:pt x="376" y="448"/>
                  </a:lnTo>
                  <a:lnTo>
                    <a:pt x="364" y="436"/>
                  </a:lnTo>
                  <a:lnTo>
                    <a:pt x="364" y="448"/>
                  </a:lnTo>
                  <a:lnTo>
                    <a:pt x="339" y="448"/>
                  </a:lnTo>
                  <a:lnTo>
                    <a:pt x="339" y="460"/>
                  </a:lnTo>
                  <a:lnTo>
                    <a:pt x="327" y="460"/>
                  </a:lnTo>
                  <a:lnTo>
                    <a:pt x="327" y="472"/>
                  </a:lnTo>
                  <a:lnTo>
                    <a:pt x="315" y="460"/>
                  </a:lnTo>
                  <a:lnTo>
                    <a:pt x="315" y="472"/>
                  </a:lnTo>
                  <a:lnTo>
                    <a:pt x="303" y="472"/>
                  </a:lnTo>
                  <a:lnTo>
                    <a:pt x="303" y="484"/>
                  </a:lnTo>
                  <a:lnTo>
                    <a:pt x="291" y="472"/>
                  </a:lnTo>
                  <a:lnTo>
                    <a:pt x="291" y="484"/>
                  </a:lnTo>
                  <a:lnTo>
                    <a:pt x="279" y="484"/>
                  </a:lnTo>
                  <a:lnTo>
                    <a:pt x="279" y="496"/>
                  </a:lnTo>
                  <a:lnTo>
                    <a:pt x="267" y="484"/>
                  </a:lnTo>
                  <a:lnTo>
                    <a:pt x="267" y="496"/>
                  </a:lnTo>
                  <a:lnTo>
                    <a:pt x="243" y="496"/>
                  </a:lnTo>
                  <a:lnTo>
                    <a:pt x="243" y="508"/>
                  </a:lnTo>
                  <a:lnTo>
                    <a:pt x="231" y="496"/>
                  </a:lnTo>
                  <a:lnTo>
                    <a:pt x="231" y="508"/>
                  </a:lnTo>
                  <a:lnTo>
                    <a:pt x="231" y="520"/>
                  </a:lnTo>
                  <a:lnTo>
                    <a:pt x="219" y="508"/>
                  </a:lnTo>
                  <a:lnTo>
                    <a:pt x="219" y="520"/>
                  </a:lnTo>
                  <a:lnTo>
                    <a:pt x="194" y="520"/>
                  </a:lnTo>
                  <a:lnTo>
                    <a:pt x="194" y="532"/>
                  </a:lnTo>
                  <a:lnTo>
                    <a:pt x="182" y="520"/>
                  </a:lnTo>
                  <a:lnTo>
                    <a:pt x="182" y="532"/>
                  </a:lnTo>
                  <a:lnTo>
                    <a:pt x="170" y="532"/>
                  </a:lnTo>
                  <a:lnTo>
                    <a:pt x="170" y="544"/>
                  </a:lnTo>
                  <a:lnTo>
                    <a:pt x="146" y="544"/>
                  </a:lnTo>
                  <a:lnTo>
                    <a:pt x="146" y="557"/>
                  </a:lnTo>
                  <a:lnTo>
                    <a:pt x="134" y="544"/>
                  </a:lnTo>
                  <a:lnTo>
                    <a:pt x="134" y="557"/>
                  </a:lnTo>
                  <a:lnTo>
                    <a:pt x="122" y="557"/>
                  </a:lnTo>
                  <a:lnTo>
                    <a:pt x="122" y="569"/>
                  </a:lnTo>
                  <a:lnTo>
                    <a:pt x="110" y="557"/>
                  </a:lnTo>
                  <a:lnTo>
                    <a:pt x="110" y="569"/>
                  </a:lnTo>
                  <a:lnTo>
                    <a:pt x="98" y="569"/>
                  </a:lnTo>
                  <a:lnTo>
                    <a:pt x="98" y="581"/>
                  </a:lnTo>
                  <a:lnTo>
                    <a:pt x="86" y="569"/>
                  </a:lnTo>
                  <a:lnTo>
                    <a:pt x="86" y="581"/>
                  </a:lnTo>
                  <a:lnTo>
                    <a:pt x="73" y="581"/>
                  </a:lnTo>
                  <a:lnTo>
                    <a:pt x="73" y="593"/>
                  </a:lnTo>
                  <a:lnTo>
                    <a:pt x="61" y="581"/>
                  </a:lnTo>
                  <a:lnTo>
                    <a:pt x="61" y="593"/>
                  </a:lnTo>
                  <a:lnTo>
                    <a:pt x="49" y="593"/>
                  </a:lnTo>
                  <a:lnTo>
                    <a:pt x="49" y="605"/>
                  </a:lnTo>
                  <a:lnTo>
                    <a:pt x="37" y="593"/>
                  </a:lnTo>
                  <a:lnTo>
                    <a:pt x="37" y="605"/>
                  </a:lnTo>
                  <a:lnTo>
                    <a:pt x="25" y="605"/>
                  </a:lnTo>
                  <a:lnTo>
                    <a:pt x="25" y="617"/>
                  </a:lnTo>
                  <a:lnTo>
                    <a:pt x="13" y="605"/>
                  </a:lnTo>
                  <a:lnTo>
                    <a:pt x="13" y="617"/>
                  </a:lnTo>
                  <a:lnTo>
                    <a:pt x="1" y="617"/>
                  </a:lnTo>
                  <a:lnTo>
                    <a:pt x="1" y="16656"/>
                  </a:lnTo>
                  <a:lnTo>
                    <a:pt x="4243" y="19158"/>
                  </a:lnTo>
                  <a:lnTo>
                    <a:pt x="21201" y="11592"/>
                  </a:lnTo>
                  <a:lnTo>
                    <a:pt x="21201" y="11495"/>
                  </a:lnTo>
                  <a:lnTo>
                    <a:pt x="1282" y="1"/>
                  </a:lnTo>
                  <a:lnTo>
                    <a:pt x="1282" y="13"/>
                  </a:lnTo>
                  <a:lnTo>
                    <a:pt x="12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68" name="Google Shape;2168;p60"/>
            <p:cNvSpPr/>
            <p:nvPr/>
          </p:nvSpPr>
          <p:spPr>
            <a:xfrm>
              <a:off x="3236541" y="1333004"/>
              <a:ext cx="1072002" cy="1155138"/>
            </a:xfrm>
            <a:custGeom>
              <a:avLst/>
              <a:gdLst/>
              <a:ahLst/>
              <a:cxnLst/>
              <a:rect l="l" t="t" r="r" b="b"/>
              <a:pathLst>
                <a:path w="16995" h="18313" extrusionOk="0">
                  <a:moveTo>
                    <a:pt x="16958" y="1"/>
                  </a:moveTo>
                  <a:lnTo>
                    <a:pt x="0" y="7567"/>
                  </a:lnTo>
                  <a:lnTo>
                    <a:pt x="8086" y="12354"/>
                  </a:lnTo>
                  <a:lnTo>
                    <a:pt x="9984" y="18312"/>
                  </a:lnTo>
                  <a:lnTo>
                    <a:pt x="9984" y="18276"/>
                  </a:lnTo>
                  <a:lnTo>
                    <a:pt x="9996" y="18300"/>
                  </a:lnTo>
                  <a:lnTo>
                    <a:pt x="9996" y="18264"/>
                  </a:lnTo>
                  <a:lnTo>
                    <a:pt x="10008" y="18300"/>
                  </a:lnTo>
                  <a:lnTo>
                    <a:pt x="10008" y="18264"/>
                  </a:lnTo>
                  <a:lnTo>
                    <a:pt x="10020" y="18288"/>
                  </a:lnTo>
                  <a:lnTo>
                    <a:pt x="10020" y="18252"/>
                  </a:lnTo>
                  <a:lnTo>
                    <a:pt x="10032" y="18288"/>
                  </a:lnTo>
                  <a:lnTo>
                    <a:pt x="10032" y="18252"/>
                  </a:lnTo>
                  <a:lnTo>
                    <a:pt x="10045" y="18288"/>
                  </a:lnTo>
                  <a:lnTo>
                    <a:pt x="10045" y="18276"/>
                  </a:lnTo>
                  <a:lnTo>
                    <a:pt x="10045" y="18240"/>
                  </a:lnTo>
                  <a:lnTo>
                    <a:pt x="10057" y="18276"/>
                  </a:lnTo>
                  <a:lnTo>
                    <a:pt x="10057" y="18240"/>
                  </a:lnTo>
                  <a:lnTo>
                    <a:pt x="10069" y="18264"/>
                  </a:lnTo>
                  <a:lnTo>
                    <a:pt x="10069" y="18228"/>
                  </a:lnTo>
                  <a:lnTo>
                    <a:pt x="10081" y="18264"/>
                  </a:lnTo>
                  <a:lnTo>
                    <a:pt x="10081" y="18228"/>
                  </a:lnTo>
                  <a:lnTo>
                    <a:pt x="10093" y="18264"/>
                  </a:lnTo>
                  <a:lnTo>
                    <a:pt x="10093" y="18228"/>
                  </a:lnTo>
                  <a:lnTo>
                    <a:pt x="10105" y="18252"/>
                  </a:lnTo>
                  <a:lnTo>
                    <a:pt x="10105" y="18216"/>
                  </a:lnTo>
                  <a:lnTo>
                    <a:pt x="10117" y="18240"/>
                  </a:lnTo>
                  <a:lnTo>
                    <a:pt x="10117" y="18204"/>
                  </a:lnTo>
                  <a:lnTo>
                    <a:pt x="10129" y="18240"/>
                  </a:lnTo>
                  <a:lnTo>
                    <a:pt x="10129" y="18204"/>
                  </a:lnTo>
                  <a:lnTo>
                    <a:pt x="10141" y="18240"/>
                  </a:lnTo>
                  <a:lnTo>
                    <a:pt x="10141" y="18204"/>
                  </a:lnTo>
                  <a:lnTo>
                    <a:pt x="10153" y="18228"/>
                  </a:lnTo>
                  <a:lnTo>
                    <a:pt x="10153" y="18192"/>
                  </a:lnTo>
                  <a:lnTo>
                    <a:pt x="10165" y="18228"/>
                  </a:lnTo>
                  <a:lnTo>
                    <a:pt x="10165" y="18216"/>
                  </a:lnTo>
                  <a:lnTo>
                    <a:pt x="10165" y="18180"/>
                  </a:lnTo>
                  <a:lnTo>
                    <a:pt x="10178" y="18216"/>
                  </a:lnTo>
                  <a:lnTo>
                    <a:pt x="10178" y="18180"/>
                  </a:lnTo>
                  <a:lnTo>
                    <a:pt x="10190" y="18216"/>
                  </a:lnTo>
                  <a:lnTo>
                    <a:pt x="10190" y="18180"/>
                  </a:lnTo>
                  <a:lnTo>
                    <a:pt x="10202" y="18204"/>
                  </a:lnTo>
                  <a:lnTo>
                    <a:pt x="10202" y="18167"/>
                  </a:lnTo>
                  <a:lnTo>
                    <a:pt x="10214" y="18204"/>
                  </a:lnTo>
                  <a:lnTo>
                    <a:pt x="10214" y="18192"/>
                  </a:lnTo>
                  <a:lnTo>
                    <a:pt x="10226" y="18155"/>
                  </a:lnTo>
                  <a:lnTo>
                    <a:pt x="10238" y="18192"/>
                  </a:lnTo>
                  <a:lnTo>
                    <a:pt x="10238" y="18155"/>
                  </a:lnTo>
                  <a:lnTo>
                    <a:pt x="10250" y="18180"/>
                  </a:lnTo>
                  <a:lnTo>
                    <a:pt x="10250" y="18143"/>
                  </a:lnTo>
                  <a:lnTo>
                    <a:pt x="10262" y="18180"/>
                  </a:lnTo>
                  <a:lnTo>
                    <a:pt x="10262" y="18143"/>
                  </a:lnTo>
                  <a:lnTo>
                    <a:pt x="10274" y="18167"/>
                  </a:lnTo>
                  <a:lnTo>
                    <a:pt x="10286" y="18131"/>
                  </a:lnTo>
                  <a:lnTo>
                    <a:pt x="10298" y="18155"/>
                  </a:lnTo>
                  <a:lnTo>
                    <a:pt x="10298" y="18119"/>
                  </a:lnTo>
                  <a:lnTo>
                    <a:pt x="10310" y="18155"/>
                  </a:lnTo>
                  <a:lnTo>
                    <a:pt x="10310" y="18119"/>
                  </a:lnTo>
                  <a:lnTo>
                    <a:pt x="10323" y="18143"/>
                  </a:lnTo>
                  <a:lnTo>
                    <a:pt x="10323" y="18107"/>
                  </a:lnTo>
                  <a:lnTo>
                    <a:pt x="10335" y="18143"/>
                  </a:lnTo>
                  <a:lnTo>
                    <a:pt x="10335" y="18107"/>
                  </a:lnTo>
                  <a:lnTo>
                    <a:pt x="10347" y="18131"/>
                  </a:lnTo>
                  <a:lnTo>
                    <a:pt x="10347" y="18095"/>
                  </a:lnTo>
                  <a:lnTo>
                    <a:pt x="10359" y="18131"/>
                  </a:lnTo>
                  <a:lnTo>
                    <a:pt x="10359" y="18095"/>
                  </a:lnTo>
                  <a:lnTo>
                    <a:pt x="10371" y="18119"/>
                  </a:lnTo>
                  <a:lnTo>
                    <a:pt x="10371" y="18083"/>
                  </a:lnTo>
                  <a:lnTo>
                    <a:pt x="10383" y="18119"/>
                  </a:lnTo>
                  <a:lnTo>
                    <a:pt x="10383" y="18083"/>
                  </a:lnTo>
                  <a:lnTo>
                    <a:pt x="10395" y="18119"/>
                  </a:lnTo>
                  <a:lnTo>
                    <a:pt x="10395" y="18107"/>
                  </a:lnTo>
                  <a:lnTo>
                    <a:pt x="10395" y="18071"/>
                  </a:lnTo>
                  <a:lnTo>
                    <a:pt x="10407" y="18107"/>
                  </a:lnTo>
                  <a:lnTo>
                    <a:pt x="10407" y="18071"/>
                  </a:lnTo>
                  <a:lnTo>
                    <a:pt x="10419" y="18095"/>
                  </a:lnTo>
                  <a:lnTo>
                    <a:pt x="10419" y="18059"/>
                  </a:lnTo>
                  <a:lnTo>
                    <a:pt x="10431" y="18095"/>
                  </a:lnTo>
                  <a:lnTo>
                    <a:pt x="10431" y="18059"/>
                  </a:lnTo>
                  <a:lnTo>
                    <a:pt x="10443" y="18095"/>
                  </a:lnTo>
                  <a:lnTo>
                    <a:pt x="10443" y="18059"/>
                  </a:lnTo>
                  <a:lnTo>
                    <a:pt x="10456" y="18083"/>
                  </a:lnTo>
                  <a:lnTo>
                    <a:pt x="10456" y="18047"/>
                  </a:lnTo>
                  <a:lnTo>
                    <a:pt x="10468" y="18071"/>
                  </a:lnTo>
                  <a:lnTo>
                    <a:pt x="10468" y="18034"/>
                  </a:lnTo>
                  <a:lnTo>
                    <a:pt x="10480" y="18071"/>
                  </a:lnTo>
                  <a:lnTo>
                    <a:pt x="10480" y="18034"/>
                  </a:lnTo>
                  <a:lnTo>
                    <a:pt x="10492" y="18071"/>
                  </a:lnTo>
                  <a:lnTo>
                    <a:pt x="10492" y="18034"/>
                  </a:lnTo>
                  <a:lnTo>
                    <a:pt x="10504" y="18059"/>
                  </a:lnTo>
                  <a:lnTo>
                    <a:pt x="10504" y="18022"/>
                  </a:lnTo>
                  <a:lnTo>
                    <a:pt x="10516" y="18059"/>
                  </a:lnTo>
                  <a:lnTo>
                    <a:pt x="10516" y="18022"/>
                  </a:lnTo>
                  <a:lnTo>
                    <a:pt x="10528" y="18047"/>
                  </a:lnTo>
                  <a:lnTo>
                    <a:pt x="10528" y="18010"/>
                  </a:lnTo>
                  <a:lnTo>
                    <a:pt x="10540" y="18047"/>
                  </a:lnTo>
                  <a:lnTo>
                    <a:pt x="10540" y="18010"/>
                  </a:lnTo>
                  <a:lnTo>
                    <a:pt x="10552" y="18034"/>
                  </a:lnTo>
                  <a:lnTo>
                    <a:pt x="10552" y="17998"/>
                  </a:lnTo>
                  <a:lnTo>
                    <a:pt x="10564" y="18034"/>
                  </a:lnTo>
                  <a:lnTo>
                    <a:pt x="10564" y="18022"/>
                  </a:lnTo>
                  <a:lnTo>
                    <a:pt x="10576" y="17998"/>
                  </a:lnTo>
                  <a:lnTo>
                    <a:pt x="10576" y="17986"/>
                  </a:lnTo>
                  <a:lnTo>
                    <a:pt x="10588" y="18022"/>
                  </a:lnTo>
                  <a:lnTo>
                    <a:pt x="10588" y="17986"/>
                  </a:lnTo>
                  <a:lnTo>
                    <a:pt x="10601" y="18010"/>
                  </a:lnTo>
                  <a:lnTo>
                    <a:pt x="10601" y="17974"/>
                  </a:lnTo>
                  <a:lnTo>
                    <a:pt x="10613" y="18010"/>
                  </a:lnTo>
                  <a:lnTo>
                    <a:pt x="10613" y="17974"/>
                  </a:lnTo>
                  <a:lnTo>
                    <a:pt x="10625" y="17998"/>
                  </a:lnTo>
                  <a:lnTo>
                    <a:pt x="10625" y="17962"/>
                  </a:lnTo>
                  <a:lnTo>
                    <a:pt x="10637" y="17998"/>
                  </a:lnTo>
                  <a:lnTo>
                    <a:pt x="10637" y="17962"/>
                  </a:lnTo>
                  <a:lnTo>
                    <a:pt x="10649" y="17986"/>
                  </a:lnTo>
                  <a:lnTo>
                    <a:pt x="10649" y="17950"/>
                  </a:lnTo>
                  <a:lnTo>
                    <a:pt x="10661" y="17986"/>
                  </a:lnTo>
                  <a:lnTo>
                    <a:pt x="10661" y="17950"/>
                  </a:lnTo>
                  <a:lnTo>
                    <a:pt x="10673" y="17974"/>
                  </a:lnTo>
                  <a:lnTo>
                    <a:pt x="10673" y="17950"/>
                  </a:lnTo>
                  <a:lnTo>
                    <a:pt x="10685" y="17974"/>
                  </a:lnTo>
                  <a:lnTo>
                    <a:pt x="10685" y="17938"/>
                  </a:lnTo>
                  <a:lnTo>
                    <a:pt x="10697" y="17962"/>
                  </a:lnTo>
                  <a:lnTo>
                    <a:pt x="10697" y="17926"/>
                  </a:lnTo>
                  <a:lnTo>
                    <a:pt x="10709" y="17962"/>
                  </a:lnTo>
                  <a:lnTo>
                    <a:pt x="10709" y="17926"/>
                  </a:lnTo>
                  <a:lnTo>
                    <a:pt x="10721" y="17950"/>
                  </a:lnTo>
                  <a:lnTo>
                    <a:pt x="10721" y="17926"/>
                  </a:lnTo>
                  <a:lnTo>
                    <a:pt x="10734" y="17950"/>
                  </a:lnTo>
                  <a:lnTo>
                    <a:pt x="10734" y="17914"/>
                  </a:lnTo>
                  <a:lnTo>
                    <a:pt x="10746" y="17950"/>
                  </a:lnTo>
                  <a:lnTo>
                    <a:pt x="10746" y="17938"/>
                  </a:lnTo>
                  <a:lnTo>
                    <a:pt x="10746" y="17902"/>
                  </a:lnTo>
                  <a:lnTo>
                    <a:pt x="10758" y="17938"/>
                  </a:lnTo>
                  <a:lnTo>
                    <a:pt x="10758" y="17902"/>
                  </a:lnTo>
                  <a:lnTo>
                    <a:pt x="10770" y="17926"/>
                  </a:lnTo>
                  <a:lnTo>
                    <a:pt x="10770" y="17902"/>
                  </a:lnTo>
                  <a:lnTo>
                    <a:pt x="10782" y="17926"/>
                  </a:lnTo>
                  <a:lnTo>
                    <a:pt x="10782" y="17889"/>
                  </a:lnTo>
                  <a:lnTo>
                    <a:pt x="10794" y="17926"/>
                  </a:lnTo>
                  <a:lnTo>
                    <a:pt x="10794" y="17889"/>
                  </a:lnTo>
                  <a:lnTo>
                    <a:pt x="10806" y="17914"/>
                  </a:lnTo>
                  <a:lnTo>
                    <a:pt x="10806" y="17877"/>
                  </a:lnTo>
                  <a:lnTo>
                    <a:pt x="10818" y="17902"/>
                  </a:lnTo>
                  <a:lnTo>
                    <a:pt x="10818" y="17877"/>
                  </a:lnTo>
                  <a:lnTo>
                    <a:pt x="10830" y="17902"/>
                  </a:lnTo>
                  <a:lnTo>
                    <a:pt x="10830" y="17865"/>
                  </a:lnTo>
                  <a:lnTo>
                    <a:pt x="10842" y="17902"/>
                  </a:lnTo>
                  <a:lnTo>
                    <a:pt x="10842" y="17865"/>
                  </a:lnTo>
                  <a:lnTo>
                    <a:pt x="10854" y="17889"/>
                  </a:lnTo>
                  <a:lnTo>
                    <a:pt x="10854" y="17853"/>
                  </a:lnTo>
                  <a:lnTo>
                    <a:pt x="10866" y="17889"/>
                  </a:lnTo>
                  <a:lnTo>
                    <a:pt x="10866" y="17853"/>
                  </a:lnTo>
                  <a:lnTo>
                    <a:pt x="10879" y="17877"/>
                  </a:lnTo>
                  <a:lnTo>
                    <a:pt x="10879" y="17841"/>
                  </a:lnTo>
                  <a:lnTo>
                    <a:pt x="10891" y="17877"/>
                  </a:lnTo>
                  <a:lnTo>
                    <a:pt x="10891" y="17841"/>
                  </a:lnTo>
                  <a:lnTo>
                    <a:pt x="10903" y="17865"/>
                  </a:lnTo>
                  <a:lnTo>
                    <a:pt x="10903" y="17829"/>
                  </a:lnTo>
                  <a:lnTo>
                    <a:pt x="10915" y="17865"/>
                  </a:lnTo>
                  <a:lnTo>
                    <a:pt x="10915" y="17853"/>
                  </a:lnTo>
                  <a:lnTo>
                    <a:pt x="10927" y="17829"/>
                  </a:lnTo>
                  <a:lnTo>
                    <a:pt x="10927" y="17817"/>
                  </a:lnTo>
                  <a:lnTo>
                    <a:pt x="10939" y="17853"/>
                  </a:lnTo>
                  <a:lnTo>
                    <a:pt x="10939" y="17817"/>
                  </a:lnTo>
                  <a:lnTo>
                    <a:pt x="10951" y="17841"/>
                  </a:lnTo>
                  <a:lnTo>
                    <a:pt x="10951" y="17805"/>
                  </a:lnTo>
                  <a:lnTo>
                    <a:pt x="10963" y="17841"/>
                  </a:lnTo>
                  <a:lnTo>
                    <a:pt x="10963" y="17805"/>
                  </a:lnTo>
                  <a:lnTo>
                    <a:pt x="10975" y="17829"/>
                  </a:lnTo>
                  <a:lnTo>
                    <a:pt x="10975" y="17793"/>
                  </a:lnTo>
                  <a:lnTo>
                    <a:pt x="10987" y="17829"/>
                  </a:lnTo>
                  <a:lnTo>
                    <a:pt x="10987" y="17793"/>
                  </a:lnTo>
                  <a:lnTo>
                    <a:pt x="10999" y="17817"/>
                  </a:lnTo>
                  <a:lnTo>
                    <a:pt x="10999" y="17781"/>
                  </a:lnTo>
                  <a:lnTo>
                    <a:pt x="11012" y="17817"/>
                  </a:lnTo>
                  <a:lnTo>
                    <a:pt x="11012" y="17781"/>
                  </a:lnTo>
                  <a:lnTo>
                    <a:pt x="11024" y="17805"/>
                  </a:lnTo>
                  <a:lnTo>
                    <a:pt x="11024" y="17781"/>
                  </a:lnTo>
                  <a:lnTo>
                    <a:pt x="11036" y="17805"/>
                  </a:lnTo>
                  <a:lnTo>
                    <a:pt x="11036" y="17769"/>
                  </a:lnTo>
                  <a:lnTo>
                    <a:pt x="11048" y="17793"/>
                  </a:lnTo>
                  <a:lnTo>
                    <a:pt x="11048" y="17756"/>
                  </a:lnTo>
                  <a:lnTo>
                    <a:pt x="11060" y="17793"/>
                  </a:lnTo>
                  <a:lnTo>
                    <a:pt x="11060" y="17756"/>
                  </a:lnTo>
                  <a:lnTo>
                    <a:pt x="11072" y="17781"/>
                  </a:lnTo>
                  <a:lnTo>
                    <a:pt x="11072" y="17756"/>
                  </a:lnTo>
                  <a:lnTo>
                    <a:pt x="11084" y="17781"/>
                  </a:lnTo>
                  <a:lnTo>
                    <a:pt x="11084" y="17744"/>
                  </a:lnTo>
                  <a:lnTo>
                    <a:pt x="11096" y="17781"/>
                  </a:lnTo>
                  <a:lnTo>
                    <a:pt x="11096" y="17769"/>
                  </a:lnTo>
                  <a:lnTo>
                    <a:pt x="11096" y="17732"/>
                  </a:lnTo>
                  <a:lnTo>
                    <a:pt x="11108" y="17769"/>
                  </a:lnTo>
                  <a:lnTo>
                    <a:pt x="11108" y="17732"/>
                  </a:lnTo>
                  <a:lnTo>
                    <a:pt x="11120" y="17756"/>
                  </a:lnTo>
                  <a:lnTo>
                    <a:pt x="11120" y="17732"/>
                  </a:lnTo>
                  <a:lnTo>
                    <a:pt x="11132" y="17756"/>
                  </a:lnTo>
                  <a:lnTo>
                    <a:pt x="11132" y="17720"/>
                  </a:lnTo>
                  <a:lnTo>
                    <a:pt x="11144" y="17756"/>
                  </a:lnTo>
                  <a:lnTo>
                    <a:pt x="11144" y="17720"/>
                  </a:lnTo>
                  <a:lnTo>
                    <a:pt x="11157" y="17744"/>
                  </a:lnTo>
                  <a:lnTo>
                    <a:pt x="11157" y="17708"/>
                  </a:lnTo>
                  <a:lnTo>
                    <a:pt x="11169" y="17732"/>
                  </a:lnTo>
                  <a:lnTo>
                    <a:pt x="11169" y="17708"/>
                  </a:lnTo>
                  <a:lnTo>
                    <a:pt x="11181" y="17732"/>
                  </a:lnTo>
                  <a:lnTo>
                    <a:pt x="11181" y="17696"/>
                  </a:lnTo>
                  <a:lnTo>
                    <a:pt x="11193" y="17732"/>
                  </a:lnTo>
                  <a:lnTo>
                    <a:pt x="11193" y="17696"/>
                  </a:lnTo>
                  <a:lnTo>
                    <a:pt x="11205" y="17720"/>
                  </a:lnTo>
                  <a:lnTo>
                    <a:pt x="11217" y="17684"/>
                  </a:lnTo>
                  <a:lnTo>
                    <a:pt x="11229" y="17708"/>
                  </a:lnTo>
                  <a:lnTo>
                    <a:pt x="11229" y="17672"/>
                  </a:lnTo>
                  <a:lnTo>
                    <a:pt x="11241" y="17708"/>
                  </a:lnTo>
                  <a:lnTo>
                    <a:pt x="11241" y="17672"/>
                  </a:lnTo>
                  <a:lnTo>
                    <a:pt x="11253" y="17696"/>
                  </a:lnTo>
                  <a:lnTo>
                    <a:pt x="11253" y="17660"/>
                  </a:lnTo>
                  <a:lnTo>
                    <a:pt x="11265" y="17696"/>
                  </a:lnTo>
                  <a:lnTo>
                    <a:pt x="11302" y="14082"/>
                  </a:lnTo>
                  <a:lnTo>
                    <a:pt x="15725" y="16487"/>
                  </a:lnTo>
                  <a:lnTo>
                    <a:pt x="15725" y="16475"/>
                  </a:lnTo>
                  <a:lnTo>
                    <a:pt x="15737" y="16487"/>
                  </a:lnTo>
                  <a:lnTo>
                    <a:pt x="15737" y="16475"/>
                  </a:lnTo>
                  <a:lnTo>
                    <a:pt x="15750" y="16475"/>
                  </a:lnTo>
                  <a:lnTo>
                    <a:pt x="15750" y="16463"/>
                  </a:lnTo>
                  <a:lnTo>
                    <a:pt x="15762" y="16475"/>
                  </a:lnTo>
                  <a:lnTo>
                    <a:pt x="15762" y="16463"/>
                  </a:lnTo>
                  <a:lnTo>
                    <a:pt x="15786" y="16463"/>
                  </a:lnTo>
                  <a:lnTo>
                    <a:pt x="15786" y="16451"/>
                  </a:lnTo>
                  <a:lnTo>
                    <a:pt x="15798" y="16451"/>
                  </a:lnTo>
                  <a:lnTo>
                    <a:pt x="15798" y="16439"/>
                  </a:lnTo>
                  <a:lnTo>
                    <a:pt x="15810" y="16451"/>
                  </a:lnTo>
                  <a:lnTo>
                    <a:pt x="15810" y="16439"/>
                  </a:lnTo>
                  <a:lnTo>
                    <a:pt x="15834" y="16439"/>
                  </a:lnTo>
                  <a:lnTo>
                    <a:pt x="15834" y="16427"/>
                  </a:lnTo>
                  <a:lnTo>
                    <a:pt x="15846" y="16427"/>
                  </a:lnTo>
                  <a:lnTo>
                    <a:pt x="15846" y="16415"/>
                  </a:lnTo>
                  <a:lnTo>
                    <a:pt x="15858" y="16427"/>
                  </a:lnTo>
                  <a:lnTo>
                    <a:pt x="15858" y="16415"/>
                  </a:lnTo>
                  <a:lnTo>
                    <a:pt x="15883" y="16415"/>
                  </a:lnTo>
                  <a:lnTo>
                    <a:pt x="15883" y="16403"/>
                  </a:lnTo>
                  <a:lnTo>
                    <a:pt x="15895" y="16415"/>
                  </a:lnTo>
                  <a:lnTo>
                    <a:pt x="15895" y="16403"/>
                  </a:lnTo>
                  <a:lnTo>
                    <a:pt x="15895" y="16391"/>
                  </a:lnTo>
                  <a:lnTo>
                    <a:pt x="15907" y="16403"/>
                  </a:lnTo>
                  <a:lnTo>
                    <a:pt x="15907" y="16391"/>
                  </a:lnTo>
                  <a:lnTo>
                    <a:pt x="15931" y="16391"/>
                  </a:lnTo>
                  <a:lnTo>
                    <a:pt x="15931" y="16379"/>
                  </a:lnTo>
                  <a:lnTo>
                    <a:pt x="15943" y="16391"/>
                  </a:lnTo>
                  <a:lnTo>
                    <a:pt x="15943" y="16379"/>
                  </a:lnTo>
                  <a:lnTo>
                    <a:pt x="15955" y="16379"/>
                  </a:lnTo>
                  <a:lnTo>
                    <a:pt x="15955" y="16366"/>
                  </a:lnTo>
                  <a:lnTo>
                    <a:pt x="15979" y="16366"/>
                  </a:lnTo>
                  <a:lnTo>
                    <a:pt x="15979" y="16354"/>
                  </a:lnTo>
                  <a:lnTo>
                    <a:pt x="15991" y="16366"/>
                  </a:lnTo>
                  <a:lnTo>
                    <a:pt x="15991" y="16354"/>
                  </a:lnTo>
                  <a:lnTo>
                    <a:pt x="16003" y="16354"/>
                  </a:lnTo>
                  <a:lnTo>
                    <a:pt x="16003" y="16342"/>
                  </a:lnTo>
                  <a:lnTo>
                    <a:pt x="16015" y="16354"/>
                  </a:lnTo>
                  <a:lnTo>
                    <a:pt x="16015" y="16342"/>
                  </a:lnTo>
                  <a:lnTo>
                    <a:pt x="16028" y="16342"/>
                  </a:lnTo>
                  <a:lnTo>
                    <a:pt x="16028" y="16330"/>
                  </a:lnTo>
                  <a:lnTo>
                    <a:pt x="16040" y="16342"/>
                  </a:lnTo>
                  <a:lnTo>
                    <a:pt x="16040" y="16330"/>
                  </a:lnTo>
                  <a:lnTo>
                    <a:pt x="16052" y="16330"/>
                  </a:lnTo>
                  <a:lnTo>
                    <a:pt x="16052" y="16318"/>
                  </a:lnTo>
                  <a:lnTo>
                    <a:pt x="16064" y="16330"/>
                  </a:lnTo>
                  <a:lnTo>
                    <a:pt x="16064" y="16318"/>
                  </a:lnTo>
                  <a:lnTo>
                    <a:pt x="16076" y="16318"/>
                  </a:lnTo>
                  <a:lnTo>
                    <a:pt x="16076" y="16306"/>
                  </a:lnTo>
                  <a:lnTo>
                    <a:pt x="16088" y="16318"/>
                  </a:lnTo>
                  <a:lnTo>
                    <a:pt x="16088" y="16306"/>
                  </a:lnTo>
                  <a:lnTo>
                    <a:pt x="16100" y="16306"/>
                  </a:lnTo>
                  <a:lnTo>
                    <a:pt x="16100" y="16294"/>
                  </a:lnTo>
                  <a:lnTo>
                    <a:pt x="16112" y="16306"/>
                  </a:lnTo>
                  <a:lnTo>
                    <a:pt x="16112" y="16294"/>
                  </a:lnTo>
                  <a:lnTo>
                    <a:pt x="16124" y="16294"/>
                  </a:lnTo>
                  <a:lnTo>
                    <a:pt x="16124" y="16282"/>
                  </a:lnTo>
                  <a:lnTo>
                    <a:pt x="16136" y="16294"/>
                  </a:lnTo>
                  <a:lnTo>
                    <a:pt x="16136" y="16282"/>
                  </a:lnTo>
                  <a:lnTo>
                    <a:pt x="16148" y="16282"/>
                  </a:lnTo>
                  <a:lnTo>
                    <a:pt x="16148" y="16270"/>
                  </a:lnTo>
                  <a:lnTo>
                    <a:pt x="16161" y="16282"/>
                  </a:lnTo>
                  <a:lnTo>
                    <a:pt x="16161" y="16270"/>
                  </a:lnTo>
                  <a:lnTo>
                    <a:pt x="16185" y="16270"/>
                  </a:lnTo>
                  <a:lnTo>
                    <a:pt x="16185" y="16258"/>
                  </a:lnTo>
                  <a:lnTo>
                    <a:pt x="16197" y="16258"/>
                  </a:lnTo>
                  <a:lnTo>
                    <a:pt x="16197" y="16246"/>
                  </a:lnTo>
                  <a:lnTo>
                    <a:pt x="16209" y="16258"/>
                  </a:lnTo>
                  <a:lnTo>
                    <a:pt x="16209" y="16246"/>
                  </a:lnTo>
                  <a:lnTo>
                    <a:pt x="16233" y="16246"/>
                  </a:lnTo>
                  <a:lnTo>
                    <a:pt x="16233" y="16234"/>
                  </a:lnTo>
                  <a:lnTo>
                    <a:pt x="16245" y="16246"/>
                  </a:lnTo>
                  <a:lnTo>
                    <a:pt x="16245" y="16234"/>
                  </a:lnTo>
                  <a:lnTo>
                    <a:pt x="16245" y="16221"/>
                  </a:lnTo>
                  <a:lnTo>
                    <a:pt x="16257" y="16234"/>
                  </a:lnTo>
                  <a:lnTo>
                    <a:pt x="16257" y="16221"/>
                  </a:lnTo>
                  <a:lnTo>
                    <a:pt x="16281" y="16221"/>
                  </a:lnTo>
                  <a:lnTo>
                    <a:pt x="16281" y="16209"/>
                  </a:lnTo>
                  <a:lnTo>
                    <a:pt x="16293" y="16221"/>
                  </a:lnTo>
                  <a:lnTo>
                    <a:pt x="16293" y="16209"/>
                  </a:lnTo>
                  <a:lnTo>
                    <a:pt x="16306" y="16209"/>
                  </a:lnTo>
                  <a:lnTo>
                    <a:pt x="16306" y="16197"/>
                  </a:lnTo>
                  <a:lnTo>
                    <a:pt x="16330" y="16197"/>
                  </a:lnTo>
                  <a:lnTo>
                    <a:pt x="16330" y="16185"/>
                  </a:lnTo>
                  <a:lnTo>
                    <a:pt x="16342" y="16197"/>
                  </a:lnTo>
                  <a:lnTo>
                    <a:pt x="16342" y="16185"/>
                  </a:lnTo>
                  <a:lnTo>
                    <a:pt x="16354" y="16185"/>
                  </a:lnTo>
                  <a:lnTo>
                    <a:pt x="16354" y="16173"/>
                  </a:lnTo>
                  <a:lnTo>
                    <a:pt x="16366" y="16185"/>
                  </a:lnTo>
                  <a:lnTo>
                    <a:pt x="16366" y="16173"/>
                  </a:lnTo>
                  <a:lnTo>
                    <a:pt x="16378" y="16173"/>
                  </a:lnTo>
                  <a:lnTo>
                    <a:pt x="16378" y="16161"/>
                  </a:lnTo>
                  <a:lnTo>
                    <a:pt x="16390" y="16173"/>
                  </a:lnTo>
                  <a:lnTo>
                    <a:pt x="16390" y="16161"/>
                  </a:lnTo>
                  <a:lnTo>
                    <a:pt x="16402" y="16161"/>
                  </a:lnTo>
                  <a:lnTo>
                    <a:pt x="16402" y="16149"/>
                  </a:lnTo>
                  <a:lnTo>
                    <a:pt x="16414" y="16161"/>
                  </a:lnTo>
                  <a:lnTo>
                    <a:pt x="16414" y="16149"/>
                  </a:lnTo>
                  <a:lnTo>
                    <a:pt x="16426" y="16149"/>
                  </a:lnTo>
                  <a:lnTo>
                    <a:pt x="16426" y="16137"/>
                  </a:lnTo>
                  <a:lnTo>
                    <a:pt x="16438" y="16149"/>
                  </a:lnTo>
                  <a:lnTo>
                    <a:pt x="16438" y="16137"/>
                  </a:lnTo>
                  <a:lnTo>
                    <a:pt x="16451" y="16137"/>
                  </a:lnTo>
                  <a:lnTo>
                    <a:pt x="16451" y="16125"/>
                  </a:lnTo>
                  <a:lnTo>
                    <a:pt x="16463" y="16137"/>
                  </a:lnTo>
                  <a:lnTo>
                    <a:pt x="16463" y="16125"/>
                  </a:lnTo>
                  <a:lnTo>
                    <a:pt x="16475" y="16137"/>
                  </a:lnTo>
                  <a:lnTo>
                    <a:pt x="16475" y="16125"/>
                  </a:lnTo>
                  <a:lnTo>
                    <a:pt x="16475" y="16113"/>
                  </a:lnTo>
                  <a:lnTo>
                    <a:pt x="16487" y="16125"/>
                  </a:lnTo>
                  <a:lnTo>
                    <a:pt x="16487" y="16113"/>
                  </a:lnTo>
                  <a:lnTo>
                    <a:pt x="16499" y="16113"/>
                  </a:lnTo>
                  <a:lnTo>
                    <a:pt x="16499" y="16101"/>
                  </a:lnTo>
                  <a:lnTo>
                    <a:pt x="16511" y="16113"/>
                  </a:lnTo>
                  <a:lnTo>
                    <a:pt x="16511" y="16101"/>
                  </a:lnTo>
                  <a:lnTo>
                    <a:pt x="16523" y="16113"/>
                  </a:lnTo>
                  <a:lnTo>
                    <a:pt x="16523" y="16101"/>
                  </a:lnTo>
                  <a:lnTo>
                    <a:pt x="16535" y="16101"/>
                  </a:lnTo>
                  <a:lnTo>
                    <a:pt x="16535" y="16088"/>
                  </a:lnTo>
                  <a:lnTo>
                    <a:pt x="16547" y="16088"/>
                  </a:lnTo>
                  <a:lnTo>
                    <a:pt x="16547" y="16076"/>
                  </a:lnTo>
                  <a:lnTo>
                    <a:pt x="16559" y="16088"/>
                  </a:lnTo>
                  <a:lnTo>
                    <a:pt x="16559" y="16076"/>
                  </a:lnTo>
                  <a:lnTo>
                    <a:pt x="16571" y="16088"/>
                  </a:lnTo>
                  <a:lnTo>
                    <a:pt x="16571" y="16076"/>
                  </a:lnTo>
                  <a:lnTo>
                    <a:pt x="16584" y="16076"/>
                  </a:lnTo>
                  <a:lnTo>
                    <a:pt x="16584" y="16064"/>
                  </a:lnTo>
                  <a:lnTo>
                    <a:pt x="16596" y="16076"/>
                  </a:lnTo>
                  <a:lnTo>
                    <a:pt x="16596" y="16064"/>
                  </a:lnTo>
                  <a:lnTo>
                    <a:pt x="16596" y="16052"/>
                  </a:lnTo>
                  <a:lnTo>
                    <a:pt x="16608" y="16064"/>
                  </a:lnTo>
                  <a:lnTo>
                    <a:pt x="16608" y="16052"/>
                  </a:lnTo>
                  <a:lnTo>
                    <a:pt x="16620" y="16064"/>
                  </a:lnTo>
                  <a:lnTo>
                    <a:pt x="16620" y="16052"/>
                  </a:lnTo>
                  <a:lnTo>
                    <a:pt x="16632" y="16052"/>
                  </a:lnTo>
                  <a:lnTo>
                    <a:pt x="16632" y="16040"/>
                  </a:lnTo>
                  <a:lnTo>
                    <a:pt x="16644" y="16052"/>
                  </a:lnTo>
                  <a:lnTo>
                    <a:pt x="16644" y="16040"/>
                  </a:lnTo>
                  <a:lnTo>
                    <a:pt x="16656" y="16040"/>
                  </a:lnTo>
                  <a:lnTo>
                    <a:pt x="16656" y="16028"/>
                  </a:lnTo>
                  <a:lnTo>
                    <a:pt x="16668" y="16040"/>
                  </a:lnTo>
                  <a:lnTo>
                    <a:pt x="16668" y="16028"/>
                  </a:lnTo>
                  <a:lnTo>
                    <a:pt x="16680" y="16028"/>
                  </a:lnTo>
                  <a:lnTo>
                    <a:pt x="16680" y="16016"/>
                  </a:lnTo>
                  <a:lnTo>
                    <a:pt x="16692" y="16028"/>
                  </a:lnTo>
                  <a:lnTo>
                    <a:pt x="16692" y="16016"/>
                  </a:lnTo>
                  <a:lnTo>
                    <a:pt x="16704" y="16016"/>
                  </a:lnTo>
                  <a:lnTo>
                    <a:pt x="16704" y="16004"/>
                  </a:lnTo>
                  <a:lnTo>
                    <a:pt x="16716" y="16016"/>
                  </a:lnTo>
                  <a:lnTo>
                    <a:pt x="16716" y="16004"/>
                  </a:lnTo>
                  <a:lnTo>
                    <a:pt x="16729" y="16004"/>
                  </a:lnTo>
                  <a:lnTo>
                    <a:pt x="16729" y="15992"/>
                  </a:lnTo>
                  <a:lnTo>
                    <a:pt x="16741" y="16004"/>
                  </a:lnTo>
                  <a:lnTo>
                    <a:pt x="16741" y="15992"/>
                  </a:lnTo>
                  <a:lnTo>
                    <a:pt x="16753" y="15992"/>
                  </a:lnTo>
                  <a:lnTo>
                    <a:pt x="16753" y="15980"/>
                  </a:lnTo>
                  <a:lnTo>
                    <a:pt x="16765" y="15992"/>
                  </a:lnTo>
                  <a:lnTo>
                    <a:pt x="16765" y="15980"/>
                  </a:lnTo>
                  <a:lnTo>
                    <a:pt x="16777" y="15992"/>
                  </a:lnTo>
                  <a:lnTo>
                    <a:pt x="16777" y="15980"/>
                  </a:lnTo>
                  <a:lnTo>
                    <a:pt x="16777" y="15968"/>
                  </a:lnTo>
                  <a:lnTo>
                    <a:pt x="16789" y="15980"/>
                  </a:lnTo>
                  <a:lnTo>
                    <a:pt x="16789" y="15968"/>
                  </a:lnTo>
                  <a:lnTo>
                    <a:pt x="16801" y="15968"/>
                  </a:lnTo>
                  <a:lnTo>
                    <a:pt x="16801" y="15956"/>
                  </a:lnTo>
                  <a:lnTo>
                    <a:pt x="16813" y="15968"/>
                  </a:lnTo>
                  <a:lnTo>
                    <a:pt x="16813" y="15956"/>
                  </a:lnTo>
                  <a:lnTo>
                    <a:pt x="16825" y="15968"/>
                  </a:lnTo>
                  <a:lnTo>
                    <a:pt x="16825" y="15956"/>
                  </a:lnTo>
                  <a:lnTo>
                    <a:pt x="16825" y="15943"/>
                  </a:lnTo>
                  <a:lnTo>
                    <a:pt x="16837" y="15956"/>
                  </a:lnTo>
                  <a:lnTo>
                    <a:pt x="16837" y="15943"/>
                  </a:lnTo>
                  <a:lnTo>
                    <a:pt x="16849" y="15943"/>
                  </a:lnTo>
                  <a:lnTo>
                    <a:pt x="16849" y="15931"/>
                  </a:lnTo>
                  <a:lnTo>
                    <a:pt x="16862" y="15943"/>
                  </a:lnTo>
                  <a:lnTo>
                    <a:pt x="16862" y="15931"/>
                  </a:lnTo>
                  <a:lnTo>
                    <a:pt x="16874" y="15943"/>
                  </a:lnTo>
                  <a:lnTo>
                    <a:pt x="16874" y="15931"/>
                  </a:lnTo>
                  <a:lnTo>
                    <a:pt x="16886" y="15931"/>
                  </a:lnTo>
                  <a:lnTo>
                    <a:pt x="16886" y="15919"/>
                  </a:lnTo>
                  <a:lnTo>
                    <a:pt x="16910" y="15919"/>
                  </a:lnTo>
                  <a:lnTo>
                    <a:pt x="16910" y="15907"/>
                  </a:lnTo>
                  <a:lnTo>
                    <a:pt x="16922" y="15919"/>
                  </a:lnTo>
                  <a:lnTo>
                    <a:pt x="16922" y="15907"/>
                  </a:lnTo>
                  <a:lnTo>
                    <a:pt x="16934" y="15907"/>
                  </a:lnTo>
                  <a:lnTo>
                    <a:pt x="16934" y="15895"/>
                  </a:lnTo>
                  <a:lnTo>
                    <a:pt x="16946" y="15907"/>
                  </a:lnTo>
                  <a:lnTo>
                    <a:pt x="16946" y="15895"/>
                  </a:lnTo>
                  <a:lnTo>
                    <a:pt x="16946" y="15883"/>
                  </a:lnTo>
                  <a:lnTo>
                    <a:pt x="16958" y="15895"/>
                  </a:lnTo>
                  <a:lnTo>
                    <a:pt x="16958" y="15883"/>
                  </a:lnTo>
                  <a:lnTo>
                    <a:pt x="16970" y="15895"/>
                  </a:lnTo>
                  <a:lnTo>
                    <a:pt x="16970" y="15883"/>
                  </a:lnTo>
                  <a:lnTo>
                    <a:pt x="16982" y="15883"/>
                  </a:lnTo>
                  <a:lnTo>
                    <a:pt x="16982" y="15871"/>
                  </a:lnTo>
                  <a:lnTo>
                    <a:pt x="16994" y="15883"/>
                  </a:lnTo>
                  <a:lnTo>
                    <a:pt x="16958" y="1"/>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69" name="Google Shape;2169;p60"/>
            <p:cNvSpPr/>
            <p:nvPr/>
          </p:nvSpPr>
          <p:spPr>
            <a:xfrm>
              <a:off x="2968150" y="640733"/>
              <a:ext cx="1259595" cy="1847414"/>
            </a:xfrm>
            <a:custGeom>
              <a:avLst/>
              <a:gdLst/>
              <a:ahLst/>
              <a:cxnLst/>
              <a:rect l="l" t="t" r="r" b="b"/>
              <a:pathLst>
                <a:path w="19969" h="29288" extrusionOk="0">
                  <a:moveTo>
                    <a:pt x="1" y="1"/>
                  </a:moveTo>
                  <a:lnTo>
                    <a:pt x="1" y="16040"/>
                  </a:lnTo>
                  <a:lnTo>
                    <a:pt x="12341" y="23329"/>
                  </a:lnTo>
                  <a:lnTo>
                    <a:pt x="14239" y="29287"/>
                  </a:lnTo>
                  <a:lnTo>
                    <a:pt x="14287" y="24368"/>
                  </a:lnTo>
                  <a:lnTo>
                    <a:pt x="19968" y="27474"/>
                  </a:lnTo>
                  <a:lnTo>
                    <a:pt x="19932" y="1150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70" name="Google Shape;2170;p60"/>
            <p:cNvSpPr/>
            <p:nvPr/>
          </p:nvSpPr>
          <p:spPr>
            <a:xfrm>
              <a:off x="2995589" y="687284"/>
              <a:ext cx="1204717" cy="1640772"/>
            </a:xfrm>
            <a:custGeom>
              <a:avLst/>
              <a:gdLst/>
              <a:ahLst/>
              <a:cxnLst/>
              <a:rect l="l" t="t" r="r" b="b"/>
              <a:pathLst>
                <a:path w="19099" h="26012" extrusionOk="0">
                  <a:moveTo>
                    <a:pt x="1" y="0"/>
                  </a:moveTo>
                  <a:lnTo>
                    <a:pt x="1" y="15061"/>
                  </a:lnTo>
                  <a:lnTo>
                    <a:pt x="12257" y="22313"/>
                  </a:lnTo>
                  <a:lnTo>
                    <a:pt x="13442" y="22917"/>
                  </a:lnTo>
                  <a:lnTo>
                    <a:pt x="19098" y="26011"/>
                  </a:lnTo>
                  <a:lnTo>
                    <a:pt x="19062" y="110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71" name="Google Shape;2171;p60"/>
            <p:cNvSpPr/>
            <p:nvPr/>
          </p:nvSpPr>
          <p:spPr>
            <a:xfrm>
              <a:off x="2968150" y="640733"/>
              <a:ext cx="1257324" cy="1046897"/>
            </a:xfrm>
            <a:custGeom>
              <a:avLst/>
              <a:gdLst/>
              <a:ahLst/>
              <a:cxnLst/>
              <a:rect l="l" t="t" r="r" b="b"/>
              <a:pathLst>
                <a:path w="19933" h="16597" extrusionOk="0">
                  <a:moveTo>
                    <a:pt x="13" y="1"/>
                  </a:moveTo>
                  <a:lnTo>
                    <a:pt x="1" y="5090"/>
                  </a:lnTo>
                  <a:lnTo>
                    <a:pt x="19932" y="16596"/>
                  </a:lnTo>
                  <a:lnTo>
                    <a:pt x="19932" y="11508"/>
                  </a:lnTo>
                  <a:lnTo>
                    <a:pt x="13" y="1"/>
                  </a:lnTo>
                  <a:close/>
                </a:path>
              </a:pathLst>
            </a:custGeom>
            <a:solidFill>
              <a:srgbClr val="2C4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72" name="Google Shape;2172;p60"/>
            <p:cNvSpPr/>
            <p:nvPr/>
          </p:nvSpPr>
          <p:spPr>
            <a:xfrm>
              <a:off x="3122183" y="853114"/>
              <a:ext cx="183051" cy="215788"/>
            </a:xfrm>
            <a:custGeom>
              <a:avLst/>
              <a:gdLst/>
              <a:ahLst/>
              <a:cxnLst/>
              <a:rect l="l" t="t" r="r" b="b"/>
              <a:pathLst>
                <a:path w="2902" h="3421" extrusionOk="0">
                  <a:moveTo>
                    <a:pt x="864" y="1"/>
                  </a:moveTo>
                  <a:cubicBezTo>
                    <a:pt x="739" y="1"/>
                    <a:pt x="623" y="30"/>
                    <a:pt x="520" y="91"/>
                  </a:cubicBezTo>
                  <a:cubicBezTo>
                    <a:pt x="0" y="393"/>
                    <a:pt x="0" y="1360"/>
                    <a:pt x="520" y="2254"/>
                  </a:cubicBezTo>
                  <a:cubicBezTo>
                    <a:pt x="925" y="2968"/>
                    <a:pt x="1546" y="3420"/>
                    <a:pt x="2038" y="3420"/>
                  </a:cubicBezTo>
                  <a:cubicBezTo>
                    <a:pt x="2163" y="3420"/>
                    <a:pt x="2279" y="3391"/>
                    <a:pt x="2381" y="3330"/>
                  </a:cubicBezTo>
                  <a:cubicBezTo>
                    <a:pt x="2901" y="3028"/>
                    <a:pt x="2901" y="2061"/>
                    <a:pt x="2381" y="1167"/>
                  </a:cubicBezTo>
                  <a:cubicBezTo>
                    <a:pt x="1976" y="453"/>
                    <a:pt x="1356" y="1"/>
                    <a:pt x="864" y="1"/>
                  </a:cubicBezTo>
                  <a:close/>
                </a:path>
              </a:pathLst>
            </a:custGeom>
            <a:solidFill>
              <a:srgbClr val="D4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73" name="Google Shape;2173;p60"/>
            <p:cNvSpPr/>
            <p:nvPr/>
          </p:nvSpPr>
          <p:spPr>
            <a:xfrm>
              <a:off x="3174789" y="901620"/>
              <a:ext cx="77081" cy="98969"/>
            </a:xfrm>
            <a:custGeom>
              <a:avLst/>
              <a:gdLst/>
              <a:ahLst/>
              <a:cxnLst/>
              <a:rect l="l" t="t" r="r" b="b"/>
              <a:pathLst>
                <a:path w="1222" h="1569" extrusionOk="0">
                  <a:moveTo>
                    <a:pt x="343" y="1"/>
                  </a:moveTo>
                  <a:cubicBezTo>
                    <a:pt x="140" y="1"/>
                    <a:pt x="0" y="159"/>
                    <a:pt x="0" y="434"/>
                  </a:cubicBezTo>
                  <a:cubicBezTo>
                    <a:pt x="25" y="857"/>
                    <a:pt x="254" y="1256"/>
                    <a:pt x="617" y="1485"/>
                  </a:cubicBezTo>
                  <a:cubicBezTo>
                    <a:pt x="712" y="1542"/>
                    <a:pt x="802" y="1568"/>
                    <a:pt x="883" y="1568"/>
                  </a:cubicBezTo>
                  <a:cubicBezTo>
                    <a:pt x="1081" y="1568"/>
                    <a:pt x="1221" y="1409"/>
                    <a:pt x="1221" y="1135"/>
                  </a:cubicBezTo>
                  <a:cubicBezTo>
                    <a:pt x="1197" y="712"/>
                    <a:pt x="967" y="313"/>
                    <a:pt x="617" y="83"/>
                  </a:cubicBezTo>
                  <a:cubicBezTo>
                    <a:pt x="519" y="27"/>
                    <a:pt x="425" y="1"/>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74" name="Google Shape;2174;p60"/>
            <p:cNvSpPr/>
            <p:nvPr/>
          </p:nvSpPr>
          <p:spPr>
            <a:xfrm>
              <a:off x="3164886" y="1001534"/>
              <a:ext cx="97644" cy="66610"/>
            </a:xfrm>
            <a:custGeom>
              <a:avLst/>
              <a:gdLst/>
              <a:ahLst/>
              <a:cxnLst/>
              <a:rect l="l" t="t" r="r" b="b"/>
              <a:pathLst>
                <a:path w="1548" h="1056" extrusionOk="0">
                  <a:moveTo>
                    <a:pt x="346" y="1"/>
                  </a:moveTo>
                  <a:cubicBezTo>
                    <a:pt x="207" y="1"/>
                    <a:pt x="88" y="49"/>
                    <a:pt x="0" y="143"/>
                  </a:cubicBezTo>
                  <a:cubicBezTo>
                    <a:pt x="206" y="445"/>
                    <a:pt x="460" y="699"/>
                    <a:pt x="774" y="880"/>
                  </a:cubicBezTo>
                  <a:cubicBezTo>
                    <a:pt x="947" y="999"/>
                    <a:pt x="1141" y="1055"/>
                    <a:pt x="1345" y="1055"/>
                  </a:cubicBezTo>
                  <a:cubicBezTo>
                    <a:pt x="1411" y="1055"/>
                    <a:pt x="1479" y="1049"/>
                    <a:pt x="1547" y="1038"/>
                  </a:cubicBezTo>
                  <a:cubicBezTo>
                    <a:pt x="1378" y="663"/>
                    <a:pt x="1112" y="349"/>
                    <a:pt x="774" y="131"/>
                  </a:cubicBezTo>
                  <a:cubicBezTo>
                    <a:pt x="622" y="43"/>
                    <a:pt x="476" y="1"/>
                    <a:pt x="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75" name="Google Shape;2175;p60"/>
            <p:cNvSpPr/>
            <p:nvPr/>
          </p:nvSpPr>
          <p:spPr>
            <a:xfrm>
              <a:off x="3010853" y="1071928"/>
              <a:ext cx="167029" cy="215473"/>
            </a:xfrm>
            <a:custGeom>
              <a:avLst/>
              <a:gdLst/>
              <a:ahLst/>
              <a:cxnLst/>
              <a:rect l="l" t="t" r="r" b="b"/>
              <a:pathLst>
                <a:path w="2648" h="3416" extrusionOk="0">
                  <a:moveTo>
                    <a:pt x="737" y="1"/>
                  </a:moveTo>
                  <a:cubicBezTo>
                    <a:pt x="301" y="1"/>
                    <a:pt x="1" y="346"/>
                    <a:pt x="1" y="949"/>
                  </a:cubicBezTo>
                  <a:cubicBezTo>
                    <a:pt x="1" y="1795"/>
                    <a:pt x="593" y="2810"/>
                    <a:pt x="1318" y="3233"/>
                  </a:cubicBezTo>
                  <a:cubicBezTo>
                    <a:pt x="1533" y="3357"/>
                    <a:pt x="1736" y="3415"/>
                    <a:pt x="1916" y="3415"/>
                  </a:cubicBezTo>
                  <a:cubicBezTo>
                    <a:pt x="2351" y="3415"/>
                    <a:pt x="2648" y="3071"/>
                    <a:pt x="2648" y="2472"/>
                  </a:cubicBezTo>
                  <a:cubicBezTo>
                    <a:pt x="2648" y="1626"/>
                    <a:pt x="2055" y="598"/>
                    <a:pt x="1318" y="175"/>
                  </a:cubicBezTo>
                  <a:cubicBezTo>
                    <a:pt x="1110" y="57"/>
                    <a:pt x="912" y="1"/>
                    <a:pt x="737" y="1"/>
                  </a:cubicBezTo>
                  <a:close/>
                </a:path>
              </a:pathLst>
            </a:custGeom>
            <a:solidFill>
              <a:srgbClr val="D4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76" name="Google Shape;2176;p60"/>
            <p:cNvSpPr/>
            <p:nvPr/>
          </p:nvSpPr>
          <p:spPr>
            <a:xfrm>
              <a:off x="3055827" y="1120119"/>
              <a:ext cx="76324" cy="99284"/>
            </a:xfrm>
            <a:custGeom>
              <a:avLst/>
              <a:gdLst/>
              <a:ahLst/>
              <a:cxnLst/>
              <a:rect l="l" t="t" r="r" b="b"/>
              <a:pathLst>
                <a:path w="1210" h="1574" extrusionOk="0">
                  <a:moveTo>
                    <a:pt x="332" y="0"/>
                  </a:moveTo>
                  <a:cubicBezTo>
                    <a:pt x="134" y="0"/>
                    <a:pt x="1" y="165"/>
                    <a:pt x="1" y="439"/>
                  </a:cubicBezTo>
                  <a:cubicBezTo>
                    <a:pt x="25" y="862"/>
                    <a:pt x="243" y="1261"/>
                    <a:pt x="605" y="1490"/>
                  </a:cubicBezTo>
                  <a:cubicBezTo>
                    <a:pt x="703" y="1546"/>
                    <a:pt x="796" y="1573"/>
                    <a:pt x="877" y="1573"/>
                  </a:cubicBezTo>
                  <a:cubicBezTo>
                    <a:pt x="1076" y="1573"/>
                    <a:pt x="1210" y="1414"/>
                    <a:pt x="1210" y="1140"/>
                  </a:cubicBezTo>
                  <a:cubicBezTo>
                    <a:pt x="1185" y="705"/>
                    <a:pt x="968" y="318"/>
                    <a:pt x="605" y="88"/>
                  </a:cubicBezTo>
                  <a:cubicBezTo>
                    <a:pt x="506" y="28"/>
                    <a:pt x="414" y="0"/>
                    <a:pt x="3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77" name="Google Shape;2177;p60"/>
            <p:cNvSpPr/>
            <p:nvPr/>
          </p:nvSpPr>
          <p:spPr>
            <a:xfrm>
              <a:off x="3045924" y="1220348"/>
              <a:ext cx="97644" cy="66610"/>
            </a:xfrm>
            <a:custGeom>
              <a:avLst/>
              <a:gdLst/>
              <a:ahLst/>
              <a:cxnLst/>
              <a:rect l="l" t="t" r="r" b="b"/>
              <a:pathLst>
                <a:path w="1548" h="1056" extrusionOk="0">
                  <a:moveTo>
                    <a:pt x="346" y="1"/>
                  </a:moveTo>
                  <a:cubicBezTo>
                    <a:pt x="208" y="1"/>
                    <a:pt x="88" y="49"/>
                    <a:pt x="1" y="143"/>
                  </a:cubicBezTo>
                  <a:cubicBezTo>
                    <a:pt x="206" y="445"/>
                    <a:pt x="460" y="687"/>
                    <a:pt x="774" y="880"/>
                  </a:cubicBezTo>
                  <a:cubicBezTo>
                    <a:pt x="947" y="999"/>
                    <a:pt x="1141" y="1055"/>
                    <a:pt x="1345" y="1055"/>
                  </a:cubicBezTo>
                  <a:cubicBezTo>
                    <a:pt x="1412" y="1055"/>
                    <a:pt x="1479" y="1049"/>
                    <a:pt x="1548" y="1037"/>
                  </a:cubicBezTo>
                  <a:cubicBezTo>
                    <a:pt x="1379" y="663"/>
                    <a:pt x="1113" y="349"/>
                    <a:pt x="774" y="131"/>
                  </a:cubicBezTo>
                  <a:cubicBezTo>
                    <a:pt x="622" y="43"/>
                    <a:pt x="476" y="1"/>
                    <a:pt x="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78" name="Google Shape;2178;p60"/>
            <p:cNvSpPr/>
            <p:nvPr/>
          </p:nvSpPr>
          <p:spPr>
            <a:xfrm>
              <a:off x="3992831" y="2017705"/>
              <a:ext cx="183051" cy="215347"/>
            </a:xfrm>
            <a:custGeom>
              <a:avLst/>
              <a:gdLst/>
              <a:ahLst/>
              <a:cxnLst/>
              <a:rect l="l" t="t" r="r" b="b"/>
              <a:pathLst>
                <a:path w="2902" h="3414" extrusionOk="0">
                  <a:moveTo>
                    <a:pt x="858" y="0"/>
                  </a:moveTo>
                  <a:cubicBezTo>
                    <a:pt x="737" y="0"/>
                    <a:pt x="622" y="27"/>
                    <a:pt x="520" y="84"/>
                  </a:cubicBezTo>
                  <a:cubicBezTo>
                    <a:pt x="1" y="387"/>
                    <a:pt x="1" y="1354"/>
                    <a:pt x="520" y="2248"/>
                  </a:cubicBezTo>
                  <a:cubicBezTo>
                    <a:pt x="935" y="2962"/>
                    <a:pt x="1550" y="3414"/>
                    <a:pt x="2045" y="3414"/>
                  </a:cubicBezTo>
                  <a:cubicBezTo>
                    <a:pt x="2171" y="3414"/>
                    <a:pt x="2289" y="3385"/>
                    <a:pt x="2394" y="3324"/>
                  </a:cubicBezTo>
                  <a:cubicBezTo>
                    <a:pt x="2901" y="3034"/>
                    <a:pt x="2901" y="2067"/>
                    <a:pt x="2394" y="1172"/>
                  </a:cubicBezTo>
                  <a:cubicBezTo>
                    <a:pt x="1976" y="454"/>
                    <a:pt x="1356" y="0"/>
                    <a:pt x="858" y="0"/>
                  </a:cubicBezTo>
                  <a:close/>
                </a:path>
              </a:pathLst>
            </a:custGeom>
            <a:solidFill>
              <a:srgbClr val="D4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79" name="Google Shape;2179;p60"/>
            <p:cNvSpPr/>
            <p:nvPr/>
          </p:nvSpPr>
          <p:spPr>
            <a:xfrm>
              <a:off x="4046194" y="2065833"/>
              <a:ext cx="76324" cy="99662"/>
            </a:xfrm>
            <a:custGeom>
              <a:avLst/>
              <a:gdLst/>
              <a:ahLst/>
              <a:cxnLst/>
              <a:rect l="l" t="t" r="r" b="b"/>
              <a:pathLst>
                <a:path w="1210" h="1580" extrusionOk="0">
                  <a:moveTo>
                    <a:pt x="333" y="0"/>
                  </a:moveTo>
                  <a:cubicBezTo>
                    <a:pt x="135" y="0"/>
                    <a:pt x="1" y="159"/>
                    <a:pt x="1" y="433"/>
                  </a:cubicBezTo>
                  <a:cubicBezTo>
                    <a:pt x="25" y="869"/>
                    <a:pt x="242" y="1255"/>
                    <a:pt x="605" y="1497"/>
                  </a:cubicBezTo>
                  <a:cubicBezTo>
                    <a:pt x="699" y="1553"/>
                    <a:pt x="789" y="1580"/>
                    <a:pt x="870" y="1580"/>
                  </a:cubicBezTo>
                  <a:cubicBezTo>
                    <a:pt x="1069" y="1580"/>
                    <a:pt x="1209" y="1418"/>
                    <a:pt x="1209" y="1134"/>
                  </a:cubicBezTo>
                  <a:cubicBezTo>
                    <a:pt x="1185" y="711"/>
                    <a:pt x="955" y="313"/>
                    <a:pt x="605" y="83"/>
                  </a:cubicBezTo>
                  <a:cubicBezTo>
                    <a:pt x="507" y="27"/>
                    <a:pt x="415" y="0"/>
                    <a:pt x="333" y="0"/>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80" name="Google Shape;2180;p60"/>
            <p:cNvSpPr/>
            <p:nvPr/>
          </p:nvSpPr>
          <p:spPr>
            <a:xfrm>
              <a:off x="4036291" y="2165999"/>
              <a:ext cx="96887" cy="66358"/>
            </a:xfrm>
            <a:custGeom>
              <a:avLst/>
              <a:gdLst/>
              <a:ahLst/>
              <a:cxnLst/>
              <a:rect l="l" t="t" r="r" b="b"/>
              <a:pathLst>
                <a:path w="1536" h="1052" extrusionOk="0">
                  <a:moveTo>
                    <a:pt x="343" y="1"/>
                  </a:moveTo>
                  <a:cubicBezTo>
                    <a:pt x="202" y="1"/>
                    <a:pt x="83" y="50"/>
                    <a:pt x="0" y="139"/>
                  </a:cubicBezTo>
                  <a:cubicBezTo>
                    <a:pt x="194" y="441"/>
                    <a:pt x="460" y="695"/>
                    <a:pt x="762" y="888"/>
                  </a:cubicBezTo>
                  <a:cubicBezTo>
                    <a:pt x="934" y="997"/>
                    <a:pt x="1134" y="1051"/>
                    <a:pt x="1335" y="1051"/>
                  </a:cubicBezTo>
                  <a:cubicBezTo>
                    <a:pt x="1402" y="1051"/>
                    <a:pt x="1469" y="1045"/>
                    <a:pt x="1536" y="1033"/>
                  </a:cubicBezTo>
                  <a:cubicBezTo>
                    <a:pt x="1378" y="658"/>
                    <a:pt x="1100" y="344"/>
                    <a:pt x="762" y="127"/>
                  </a:cubicBezTo>
                  <a:cubicBezTo>
                    <a:pt x="613" y="41"/>
                    <a:pt x="469" y="1"/>
                    <a:pt x="343"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81" name="Google Shape;2181;p60"/>
            <p:cNvSpPr/>
            <p:nvPr/>
          </p:nvSpPr>
          <p:spPr>
            <a:xfrm>
              <a:off x="3333364" y="954100"/>
              <a:ext cx="296653" cy="234901"/>
            </a:xfrm>
            <a:custGeom>
              <a:avLst/>
              <a:gdLst/>
              <a:ahLst/>
              <a:cxnLst/>
              <a:rect l="l" t="t" r="r" b="b"/>
              <a:pathLst>
                <a:path w="4703" h="3724" extrusionOk="0">
                  <a:moveTo>
                    <a:pt x="0" y="1"/>
                  </a:moveTo>
                  <a:lnTo>
                    <a:pt x="0" y="1004"/>
                  </a:lnTo>
                  <a:lnTo>
                    <a:pt x="4702" y="3723"/>
                  </a:lnTo>
                  <a:lnTo>
                    <a:pt x="4702" y="2708"/>
                  </a:lnTo>
                  <a:lnTo>
                    <a:pt x="0" y="1"/>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82" name="Google Shape;2182;p60"/>
            <p:cNvSpPr/>
            <p:nvPr/>
          </p:nvSpPr>
          <p:spPr>
            <a:xfrm>
              <a:off x="3333364" y="1054771"/>
              <a:ext cx="355316" cy="257735"/>
            </a:xfrm>
            <a:custGeom>
              <a:avLst/>
              <a:gdLst/>
              <a:ahLst/>
              <a:cxnLst/>
              <a:rect l="l" t="t" r="r" b="b"/>
              <a:pathLst>
                <a:path w="5633" h="4086" extrusionOk="0">
                  <a:moveTo>
                    <a:pt x="0" y="0"/>
                  </a:moveTo>
                  <a:lnTo>
                    <a:pt x="0" y="834"/>
                  </a:lnTo>
                  <a:lnTo>
                    <a:pt x="5633" y="4086"/>
                  </a:lnTo>
                  <a:lnTo>
                    <a:pt x="5633" y="3252"/>
                  </a:lnTo>
                  <a:lnTo>
                    <a:pt x="0"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83" name="Google Shape;2183;p60"/>
            <p:cNvSpPr/>
            <p:nvPr/>
          </p:nvSpPr>
          <p:spPr>
            <a:xfrm>
              <a:off x="3003221" y="816907"/>
              <a:ext cx="89255" cy="80108"/>
            </a:xfrm>
            <a:custGeom>
              <a:avLst/>
              <a:gdLst/>
              <a:ahLst/>
              <a:cxnLst/>
              <a:rect l="l" t="t" r="r" b="b"/>
              <a:pathLst>
                <a:path w="1415" h="1270" extrusionOk="0">
                  <a:moveTo>
                    <a:pt x="593" y="0"/>
                  </a:moveTo>
                  <a:lnTo>
                    <a:pt x="1" y="290"/>
                  </a:lnTo>
                  <a:lnTo>
                    <a:pt x="593" y="1269"/>
                  </a:lnTo>
                  <a:lnTo>
                    <a:pt x="678" y="1209"/>
                  </a:lnTo>
                  <a:lnTo>
                    <a:pt x="255" y="508"/>
                  </a:lnTo>
                  <a:lnTo>
                    <a:pt x="255" y="508"/>
                  </a:lnTo>
                  <a:lnTo>
                    <a:pt x="1415" y="1172"/>
                  </a:lnTo>
                  <a:lnTo>
                    <a:pt x="1415" y="1052"/>
                  </a:lnTo>
                  <a:lnTo>
                    <a:pt x="255" y="375"/>
                  </a:lnTo>
                  <a:lnTo>
                    <a:pt x="690" y="169"/>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84" name="Google Shape;2184;p60"/>
            <p:cNvSpPr/>
            <p:nvPr/>
          </p:nvSpPr>
          <p:spPr>
            <a:xfrm>
              <a:off x="3100800" y="1475179"/>
              <a:ext cx="851672" cy="643264"/>
            </a:xfrm>
            <a:custGeom>
              <a:avLst/>
              <a:gdLst/>
              <a:ahLst/>
              <a:cxnLst/>
              <a:rect l="l" t="t" r="r" b="b"/>
              <a:pathLst>
                <a:path w="13502" h="10198" extrusionOk="0">
                  <a:moveTo>
                    <a:pt x="555" y="0"/>
                  </a:moveTo>
                  <a:cubicBezTo>
                    <a:pt x="226" y="0"/>
                    <a:pt x="1" y="266"/>
                    <a:pt x="1" y="720"/>
                  </a:cubicBezTo>
                  <a:lnTo>
                    <a:pt x="1" y="1687"/>
                  </a:lnTo>
                  <a:cubicBezTo>
                    <a:pt x="37" y="2388"/>
                    <a:pt x="412" y="3041"/>
                    <a:pt x="1004" y="3428"/>
                  </a:cubicBezTo>
                  <a:lnTo>
                    <a:pt x="12499" y="10063"/>
                  </a:lnTo>
                  <a:cubicBezTo>
                    <a:pt x="12660" y="10155"/>
                    <a:pt x="12812" y="10198"/>
                    <a:pt x="12947" y="10198"/>
                  </a:cubicBezTo>
                  <a:cubicBezTo>
                    <a:pt x="13277" y="10198"/>
                    <a:pt x="13502" y="9938"/>
                    <a:pt x="13502" y="9483"/>
                  </a:cubicBezTo>
                  <a:lnTo>
                    <a:pt x="13502" y="8516"/>
                  </a:lnTo>
                  <a:cubicBezTo>
                    <a:pt x="13466" y="7803"/>
                    <a:pt x="13091" y="7163"/>
                    <a:pt x="12499" y="6776"/>
                  </a:cubicBezTo>
                  <a:lnTo>
                    <a:pt x="1004" y="140"/>
                  </a:lnTo>
                  <a:cubicBezTo>
                    <a:pt x="842" y="45"/>
                    <a:pt x="690" y="0"/>
                    <a:pt x="555" y="0"/>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85" name="Google Shape;2185;p60"/>
            <p:cNvSpPr/>
            <p:nvPr/>
          </p:nvSpPr>
          <p:spPr>
            <a:xfrm>
              <a:off x="3218249" y="1179348"/>
              <a:ext cx="852429" cy="732834"/>
            </a:xfrm>
            <a:custGeom>
              <a:avLst/>
              <a:gdLst/>
              <a:ahLst/>
              <a:cxnLst/>
              <a:rect l="l" t="t" r="r" b="b"/>
              <a:pathLst>
                <a:path w="13514" h="11618" extrusionOk="0">
                  <a:moveTo>
                    <a:pt x="559" y="1"/>
                  </a:moveTo>
                  <a:cubicBezTo>
                    <a:pt x="231" y="1"/>
                    <a:pt x="0" y="266"/>
                    <a:pt x="0" y="721"/>
                  </a:cubicBezTo>
                  <a:lnTo>
                    <a:pt x="0" y="3102"/>
                  </a:lnTo>
                  <a:cubicBezTo>
                    <a:pt x="37" y="3803"/>
                    <a:pt x="411" y="4455"/>
                    <a:pt x="1004" y="4842"/>
                  </a:cubicBezTo>
                  <a:lnTo>
                    <a:pt x="12498" y="11478"/>
                  </a:lnTo>
                  <a:cubicBezTo>
                    <a:pt x="12660" y="11573"/>
                    <a:pt x="12814" y="11618"/>
                    <a:pt x="12950" y="11618"/>
                  </a:cubicBezTo>
                  <a:cubicBezTo>
                    <a:pt x="13283" y="11618"/>
                    <a:pt x="13513" y="11352"/>
                    <a:pt x="13513" y="10898"/>
                  </a:cubicBezTo>
                  <a:lnTo>
                    <a:pt x="13513" y="8517"/>
                  </a:lnTo>
                  <a:cubicBezTo>
                    <a:pt x="13465" y="7803"/>
                    <a:pt x="13090" y="7163"/>
                    <a:pt x="12498" y="6776"/>
                  </a:cubicBezTo>
                  <a:lnTo>
                    <a:pt x="1004" y="140"/>
                  </a:lnTo>
                  <a:cubicBezTo>
                    <a:pt x="845" y="45"/>
                    <a:pt x="694"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86" name="Google Shape;2186;p60"/>
            <p:cNvSpPr/>
            <p:nvPr/>
          </p:nvSpPr>
          <p:spPr>
            <a:xfrm>
              <a:off x="4111037" y="1439604"/>
              <a:ext cx="82379" cy="106349"/>
            </a:xfrm>
            <a:custGeom>
              <a:avLst/>
              <a:gdLst/>
              <a:ahLst/>
              <a:cxnLst/>
              <a:rect l="l" t="t" r="r" b="b"/>
              <a:pathLst>
                <a:path w="1306" h="1686" extrusionOk="0">
                  <a:moveTo>
                    <a:pt x="416" y="148"/>
                  </a:moveTo>
                  <a:cubicBezTo>
                    <a:pt x="487" y="148"/>
                    <a:pt x="568" y="171"/>
                    <a:pt x="653" y="221"/>
                  </a:cubicBezTo>
                  <a:cubicBezTo>
                    <a:pt x="979" y="426"/>
                    <a:pt x="1172" y="777"/>
                    <a:pt x="1197" y="1151"/>
                  </a:cubicBezTo>
                  <a:cubicBezTo>
                    <a:pt x="1197" y="1399"/>
                    <a:pt x="1075" y="1539"/>
                    <a:pt x="897" y="1539"/>
                  </a:cubicBezTo>
                  <a:cubicBezTo>
                    <a:pt x="824" y="1539"/>
                    <a:pt x="741" y="1515"/>
                    <a:pt x="653" y="1466"/>
                  </a:cubicBezTo>
                  <a:cubicBezTo>
                    <a:pt x="338" y="1260"/>
                    <a:pt x="133" y="910"/>
                    <a:pt x="121" y="535"/>
                  </a:cubicBezTo>
                  <a:cubicBezTo>
                    <a:pt x="121" y="287"/>
                    <a:pt x="242" y="148"/>
                    <a:pt x="416" y="148"/>
                  </a:cubicBezTo>
                  <a:close/>
                  <a:moveTo>
                    <a:pt x="367" y="0"/>
                  </a:moveTo>
                  <a:cubicBezTo>
                    <a:pt x="153" y="0"/>
                    <a:pt x="0" y="170"/>
                    <a:pt x="0" y="462"/>
                  </a:cubicBezTo>
                  <a:cubicBezTo>
                    <a:pt x="24" y="922"/>
                    <a:pt x="266" y="1345"/>
                    <a:pt x="653" y="1598"/>
                  </a:cubicBezTo>
                  <a:cubicBezTo>
                    <a:pt x="757" y="1658"/>
                    <a:pt x="856" y="1686"/>
                    <a:pt x="944" y="1686"/>
                  </a:cubicBezTo>
                  <a:cubicBezTo>
                    <a:pt x="1159" y="1686"/>
                    <a:pt x="1305" y="1516"/>
                    <a:pt x="1305" y="1224"/>
                  </a:cubicBezTo>
                  <a:cubicBezTo>
                    <a:pt x="1281" y="764"/>
                    <a:pt x="1039" y="341"/>
                    <a:pt x="653" y="88"/>
                  </a:cubicBezTo>
                  <a:cubicBezTo>
                    <a:pt x="551" y="28"/>
                    <a:pt x="454"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87" name="Google Shape;2187;p60"/>
            <p:cNvSpPr/>
            <p:nvPr/>
          </p:nvSpPr>
          <p:spPr>
            <a:xfrm>
              <a:off x="4149135" y="1468745"/>
              <a:ext cx="6939" cy="9966"/>
            </a:xfrm>
            <a:custGeom>
              <a:avLst/>
              <a:gdLst/>
              <a:ahLst/>
              <a:cxnLst/>
              <a:rect l="l" t="t" r="r" b="b"/>
              <a:pathLst>
                <a:path w="110" h="158" extrusionOk="0">
                  <a:moveTo>
                    <a:pt x="0" y="0"/>
                  </a:moveTo>
                  <a:lnTo>
                    <a:pt x="0" y="97"/>
                  </a:lnTo>
                  <a:lnTo>
                    <a:pt x="109" y="157"/>
                  </a:lnTo>
                  <a:lnTo>
                    <a:pt x="109" y="6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88" name="Google Shape;2188;p60"/>
            <p:cNvSpPr/>
            <p:nvPr/>
          </p:nvSpPr>
          <p:spPr>
            <a:xfrm>
              <a:off x="4149135" y="1481676"/>
              <a:ext cx="6939" cy="35891"/>
            </a:xfrm>
            <a:custGeom>
              <a:avLst/>
              <a:gdLst/>
              <a:ahLst/>
              <a:cxnLst/>
              <a:rect l="l" t="t" r="r" b="b"/>
              <a:pathLst>
                <a:path w="110" h="569" extrusionOk="0">
                  <a:moveTo>
                    <a:pt x="0" y="1"/>
                  </a:moveTo>
                  <a:lnTo>
                    <a:pt x="0" y="496"/>
                  </a:lnTo>
                  <a:lnTo>
                    <a:pt x="109" y="569"/>
                  </a:lnTo>
                  <a:lnTo>
                    <a:pt x="109" y="7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89" name="Google Shape;2189;p60"/>
            <p:cNvSpPr/>
            <p:nvPr/>
          </p:nvSpPr>
          <p:spPr>
            <a:xfrm>
              <a:off x="3928051" y="1324047"/>
              <a:ext cx="103699" cy="130634"/>
            </a:xfrm>
            <a:custGeom>
              <a:avLst/>
              <a:gdLst/>
              <a:ahLst/>
              <a:cxnLst/>
              <a:rect l="l" t="t" r="r" b="b"/>
              <a:pathLst>
                <a:path w="1644" h="2071" extrusionOk="0">
                  <a:moveTo>
                    <a:pt x="77" y="1"/>
                  </a:moveTo>
                  <a:cubicBezTo>
                    <a:pt x="30" y="1"/>
                    <a:pt x="0" y="39"/>
                    <a:pt x="0" y="107"/>
                  </a:cubicBezTo>
                  <a:lnTo>
                    <a:pt x="0" y="1122"/>
                  </a:lnTo>
                  <a:cubicBezTo>
                    <a:pt x="0" y="1231"/>
                    <a:pt x="61" y="1315"/>
                    <a:pt x="145" y="1376"/>
                  </a:cubicBezTo>
                  <a:lnTo>
                    <a:pt x="1136" y="1956"/>
                  </a:lnTo>
                  <a:cubicBezTo>
                    <a:pt x="1158" y="1965"/>
                    <a:pt x="1179" y="1970"/>
                    <a:pt x="1197" y="1970"/>
                  </a:cubicBezTo>
                  <a:cubicBezTo>
                    <a:pt x="1248" y="1970"/>
                    <a:pt x="1281" y="1934"/>
                    <a:pt x="1281" y="1871"/>
                  </a:cubicBezTo>
                  <a:lnTo>
                    <a:pt x="1281" y="1533"/>
                  </a:lnTo>
                  <a:lnTo>
                    <a:pt x="1608" y="2053"/>
                  </a:lnTo>
                  <a:cubicBezTo>
                    <a:pt x="1614" y="2065"/>
                    <a:pt x="1623" y="2071"/>
                    <a:pt x="1630" y="2071"/>
                  </a:cubicBezTo>
                  <a:cubicBezTo>
                    <a:pt x="1638" y="2071"/>
                    <a:pt x="1644" y="2065"/>
                    <a:pt x="1644" y="2053"/>
                  </a:cubicBezTo>
                  <a:lnTo>
                    <a:pt x="1644" y="1074"/>
                  </a:lnTo>
                  <a:cubicBezTo>
                    <a:pt x="1644" y="1049"/>
                    <a:pt x="1620" y="1025"/>
                    <a:pt x="1608" y="1025"/>
                  </a:cubicBezTo>
                  <a:lnTo>
                    <a:pt x="1281" y="1182"/>
                  </a:lnTo>
                  <a:lnTo>
                    <a:pt x="1281" y="844"/>
                  </a:lnTo>
                  <a:cubicBezTo>
                    <a:pt x="1281" y="747"/>
                    <a:pt x="1221" y="651"/>
                    <a:pt x="1136" y="602"/>
                  </a:cubicBezTo>
                  <a:lnTo>
                    <a:pt x="145" y="22"/>
                  </a:lnTo>
                  <a:cubicBezTo>
                    <a:pt x="120" y="8"/>
                    <a:pt x="97" y="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90" name="Google Shape;2190;p60"/>
            <p:cNvSpPr/>
            <p:nvPr/>
          </p:nvSpPr>
          <p:spPr>
            <a:xfrm>
              <a:off x="3754212" y="1193667"/>
              <a:ext cx="105276" cy="198568"/>
            </a:xfrm>
            <a:custGeom>
              <a:avLst/>
              <a:gdLst/>
              <a:ahLst/>
              <a:cxnLst/>
              <a:rect l="l" t="t" r="r" b="b"/>
              <a:pathLst>
                <a:path w="1669" h="3148" extrusionOk="0">
                  <a:moveTo>
                    <a:pt x="40" y="0"/>
                  </a:moveTo>
                  <a:cubicBezTo>
                    <a:pt x="25" y="0"/>
                    <a:pt x="12" y="17"/>
                    <a:pt x="12" y="34"/>
                  </a:cubicBezTo>
                  <a:cubicBezTo>
                    <a:pt x="0" y="614"/>
                    <a:pt x="145" y="1195"/>
                    <a:pt x="423" y="1714"/>
                  </a:cubicBezTo>
                  <a:cubicBezTo>
                    <a:pt x="689" y="2258"/>
                    <a:pt x="1076" y="2754"/>
                    <a:pt x="1547" y="3141"/>
                  </a:cubicBezTo>
                  <a:cubicBezTo>
                    <a:pt x="1556" y="3145"/>
                    <a:pt x="1567" y="3148"/>
                    <a:pt x="1577" y="3148"/>
                  </a:cubicBezTo>
                  <a:cubicBezTo>
                    <a:pt x="1593" y="3148"/>
                    <a:pt x="1608" y="3139"/>
                    <a:pt x="1608" y="3116"/>
                  </a:cubicBezTo>
                  <a:lnTo>
                    <a:pt x="1668" y="2742"/>
                  </a:lnTo>
                  <a:cubicBezTo>
                    <a:pt x="1668" y="2705"/>
                    <a:pt x="1644" y="2657"/>
                    <a:pt x="1620" y="2621"/>
                  </a:cubicBezTo>
                  <a:lnTo>
                    <a:pt x="1318" y="2331"/>
                  </a:lnTo>
                  <a:cubicBezTo>
                    <a:pt x="1291" y="2304"/>
                    <a:pt x="1263" y="2290"/>
                    <a:pt x="1236" y="2290"/>
                  </a:cubicBezTo>
                  <a:cubicBezTo>
                    <a:pt x="1227" y="2290"/>
                    <a:pt x="1218" y="2291"/>
                    <a:pt x="1209" y="2294"/>
                  </a:cubicBezTo>
                  <a:lnTo>
                    <a:pt x="1076" y="2355"/>
                  </a:lnTo>
                  <a:cubicBezTo>
                    <a:pt x="883" y="2137"/>
                    <a:pt x="726" y="1896"/>
                    <a:pt x="605" y="1642"/>
                  </a:cubicBezTo>
                  <a:cubicBezTo>
                    <a:pt x="484" y="1400"/>
                    <a:pt x="387" y="1134"/>
                    <a:pt x="339" y="868"/>
                  </a:cubicBezTo>
                  <a:lnTo>
                    <a:pt x="472" y="832"/>
                  </a:lnTo>
                  <a:cubicBezTo>
                    <a:pt x="508" y="820"/>
                    <a:pt x="520" y="784"/>
                    <a:pt x="520" y="735"/>
                  </a:cubicBezTo>
                  <a:lnTo>
                    <a:pt x="484" y="348"/>
                  </a:lnTo>
                  <a:cubicBezTo>
                    <a:pt x="484" y="300"/>
                    <a:pt x="460" y="264"/>
                    <a:pt x="423" y="240"/>
                  </a:cubicBezTo>
                  <a:lnTo>
                    <a:pt x="61" y="10"/>
                  </a:lnTo>
                  <a:cubicBezTo>
                    <a:pt x="54" y="3"/>
                    <a:pt x="47"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91" name="Google Shape;2191;p60"/>
            <p:cNvSpPr/>
            <p:nvPr/>
          </p:nvSpPr>
          <p:spPr>
            <a:xfrm>
              <a:off x="2349115" y="3345539"/>
              <a:ext cx="157126" cy="82064"/>
            </a:xfrm>
            <a:custGeom>
              <a:avLst/>
              <a:gdLst/>
              <a:ahLst/>
              <a:cxnLst/>
              <a:rect l="l" t="t" r="r" b="b"/>
              <a:pathLst>
                <a:path w="2491" h="1301" extrusionOk="0">
                  <a:moveTo>
                    <a:pt x="1254" y="1"/>
                  </a:moveTo>
                  <a:cubicBezTo>
                    <a:pt x="969" y="1"/>
                    <a:pt x="683" y="70"/>
                    <a:pt x="423" y="210"/>
                  </a:cubicBezTo>
                  <a:cubicBezTo>
                    <a:pt x="0" y="476"/>
                    <a:pt x="25" y="887"/>
                    <a:pt x="472" y="1128"/>
                  </a:cubicBezTo>
                  <a:cubicBezTo>
                    <a:pt x="713" y="1243"/>
                    <a:pt x="974" y="1301"/>
                    <a:pt x="1235" y="1301"/>
                  </a:cubicBezTo>
                  <a:cubicBezTo>
                    <a:pt x="1522" y="1301"/>
                    <a:pt x="1808" y="1231"/>
                    <a:pt x="2067" y="1092"/>
                  </a:cubicBezTo>
                  <a:cubicBezTo>
                    <a:pt x="2490" y="826"/>
                    <a:pt x="2466" y="427"/>
                    <a:pt x="2007" y="173"/>
                  </a:cubicBezTo>
                  <a:cubicBezTo>
                    <a:pt x="1771" y="58"/>
                    <a:pt x="1513" y="1"/>
                    <a:pt x="1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92" name="Google Shape;2192;p60"/>
            <p:cNvSpPr/>
            <p:nvPr/>
          </p:nvSpPr>
          <p:spPr>
            <a:xfrm>
              <a:off x="2372769" y="3360236"/>
              <a:ext cx="102942" cy="54310"/>
            </a:xfrm>
            <a:custGeom>
              <a:avLst/>
              <a:gdLst/>
              <a:ahLst/>
              <a:cxnLst/>
              <a:rect l="l" t="t" r="r" b="b"/>
              <a:pathLst>
                <a:path w="1632" h="861" extrusionOk="0">
                  <a:moveTo>
                    <a:pt x="411" y="1"/>
                  </a:moveTo>
                  <a:cubicBezTo>
                    <a:pt x="375" y="13"/>
                    <a:pt x="338" y="25"/>
                    <a:pt x="302" y="49"/>
                  </a:cubicBezTo>
                  <a:cubicBezTo>
                    <a:pt x="0" y="243"/>
                    <a:pt x="24" y="545"/>
                    <a:pt x="363" y="726"/>
                  </a:cubicBezTo>
                  <a:cubicBezTo>
                    <a:pt x="547" y="815"/>
                    <a:pt x="746" y="861"/>
                    <a:pt x="945" y="861"/>
                  </a:cubicBezTo>
                  <a:cubicBezTo>
                    <a:pt x="1151" y="861"/>
                    <a:pt x="1357" y="812"/>
                    <a:pt x="1547" y="714"/>
                  </a:cubicBezTo>
                  <a:cubicBezTo>
                    <a:pt x="1571" y="690"/>
                    <a:pt x="1608" y="678"/>
                    <a:pt x="1632" y="654"/>
                  </a:cubicBezTo>
                  <a:cubicBezTo>
                    <a:pt x="1475" y="508"/>
                    <a:pt x="1305" y="388"/>
                    <a:pt x="1112" y="291"/>
                  </a:cubicBezTo>
                  <a:cubicBezTo>
                    <a:pt x="882" y="170"/>
                    <a:pt x="653" y="73"/>
                    <a:pt x="411"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93" name="Google Shape;2193;p60"/>
            <p:cNvSpPr/>
            <p:nvPr/>
          </p:nvSpPr>
          <p:spPr>
            <a:xfrm>
              <a:off x="2377311" y="3380863"/>
              <a:ext cx="65664" cy="34062"/>
            </a:xfrm>
            <a:custGeom>
              <a:avLst/>
              <a:gdLst/>
              <a:ahLst/>
              <a:cxnLst/>
              <a:rect l="l" t="t" r="r" b="b"/>
              <a:pathLst>
                <a:path w="1041" h="540" extrusionOk="0">
                  <a:moveTo>
                    <a:pt x="25" y="0"/>
                  </a:moveTo>
                  <a:lnTo>
                    <a:pt x="25" y="0"/>
                  </a:lnTo>
                  <a:cubicBezTo>
                    <a:pt x="1" y="145"/>
                    <a:pt x="97" y="290"/>
                    <a:pt x="291" y="399"/>
                  </a:cubicBezTo>
                  <a:cubicBezTo>
                    <a:pt x="476" y="497"/>
                    <a:pt x="685" y="539"/>
                    <a:pt x="892" y="539"/>
                  </a:cubicBezTo>
                  <a:cubicBezTo>
                    <a:pt x="942" y="539"/>
                    <a:pt x="991" y="537"/>
                    <a:pt x="1040" y="532"/>
                  </a:cubicBezTo>
                  <a:cubicBezTo>
                    <a:pt x="968" y="375"/>
                    <a:pt x="847" y="254"/>
                    <a:pt x="702" y="181"/>
                  </a:cubicBezTo>
                  <a:cubicBezTo>
                    <a:pt x="484" y="73"/>
                    <a:pt x="254" y="12"/>
                    <a:pt x="25"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94" name="Google Shape;2194;p60"/>
            <p:cNvSpPr/>
            <p:nvPr/>
          </p:nvSpPr>
          <p:spPr>
            <a:xfrm>
              <a:off x="2464987" y="3377961"/>
              <a:ext cx="25231" cy="16463"/>
            </a:xfrm>
            <a:custGeom>
              <a:avLst/>
              <a:gdLst/>
              <a:ahLst/>
              <a:cxnLst/>
              <a:rect l="l" t="t" r="r" b="b"/>
              <a:pathLst>
                <a:path w="400" h="261" extrusionOk="0">
                  <a:moveTo>
                    <a:pt x="31" y="1"/>
                  </a:moveTo>
                  <a:cubicBezTo>
                    <a:pt x="25" y="1"/>
                    <a:pt x="19" y="4"/>
                    <a:pt x="13" y="10"/>
                  </a:cubicBezTo>
                  <a:cubicBezTo>
                    <a:pt x="1" y="10"/>
                    <a:pt x="1" y="22"/>
                    <a:pt x="13" y="34"/>
                  </a:cubicBezTo>
                  <a:lnTo>
                    <a:pt x="254" y="252"/>
                  </a:lnTo>
                  <a:cubicBezTo>
                    <a:pt x="260" y="258"/>
                    <a:pt x="266" y="261"/>
                    <a:pt x="272" y="261"/>
                  </a:cubicBezTo>
                  <a:cubicBezTo>
                    <a:pt x="279" y="261"/>
                    <a:pt x="285" y="258"/>
                    <a:pt x="291" y="252"/>
                  </a:cubicBezTo>
                  <a:cubicBezTo>
                    <a:pt x="303" y="252"/>
                    <a:pt x="315" y="240"/>
                    <a:pt x="303" y="227"/>
                  </a:cubicBezTo>
                  <a:lnTo>
                    <a:pt x="121" y="70"/>
                  </a:lnTo>
                  <a:lnTo>
                    <a:pt x="121" y="70"/>
                  </a:lnTo>
                  <a:lnTo>
                    <a:pt x="339" y="119"/>
                  </a:lnTo>
                  <a:cubicBezTo>
                    <a:pt x="351" y="119"/>
                    <a:pt x="375" y="119"/>
                    <a:pt x="387" y="107"/>
                  </a:cubicBezTo>
                  <a:cubicBezTo>
                    <a:pt x="399" y="95"/>
                    <a:pt x="387" y="82"/>
                    <a:pt x="363" y="82"/>
                  </a:cubicBezTo>
                  <a:lnTo>
                    <a:pt x="49" y="10"/>
                  </a:lnTo>
                  <a:cubicBezTo>
                    <a:pt x="43" y="4"/>
                    <a:pt x="37" y="1"/>
                    <a:pt x="31"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95" name="Google Shape;2195;p60"/>
            <p:cNvSpPr/>
            <p:nvPr/>
          </p:nvSpPr>
          <p:spPr>
            <a:xfrm>
              <a:off x="2410868" y="3351090"/>
              <a:ext cx="29016" cy="13814"/>
            </a:xfrm>
            <a:custGeom>
              <a:avLst/>
              <a:gdLst/>
              <a:ahLst/>
              <a:cxnLst/>
              <a:rect l="l" t="t" r="r" b="b"/>
              <a:pathLst>
                <a:path w="460" h="219" extrusionOk="0">
                  <a:moveTo>
                    <a:pt x="266" y="1"/>
                  </a:moveTo>
                  <a:cubicBezTo>
                    <a:pt x="242" y="13"/>
                    <a:pt x="230" y="25"/>
                    <a:pt x="242" y="37"/>
                  </a:cubicBezTo>
                  <a:lnTo>
                    <a:pt x="339" y="158"/>
                  </a:lnTo>
                  <a:lnTo>
                    <a:pt x="339" y="158"/>
                  </a:lnTo>
                  <a:lnTo>
                    <a:pt x="49" y="61"/>
                  </a:lnTo>
                  <a:cubicBezTo>
                    <a:pt x="45" y="58"/>
                    <a:pt x="42" y="56"/>
                    <a:pt x="38" y="56"/>
                  </a:cubicBezTo>
                  <a:cubicBezTo>
                    <a:pt x="29" y="56"/>
                    <a:pt x="17" y="65"/>
                    <a:pt x="0" y="73"/>
                  </a:cubicBezTo>
                  <a:cubicBezTo>
                    <a:pt x="0" y="73"/>
                    <a:pt x="0" y="97"/>
                    <a:pt x="12" y="97"/>
                  </a:cubicBezTo>
                  <a:lnTo>
                    <a:pt x="37" y="97"/>
                  </a:lnTo>
                  <a:lnTo>
                    <a:pt x="423" y="218"/>
                  </a:lnTo>
                  <a:lnTo>
                    <a:pt x="460" y="218"/>
                  </a:lnTo>
                  <a:lnTo>
                    <a:pt x="460" y="194"/>
                  </a:lnTo>
                  <a:lnTo>
                    <a:pt x="303" y="13"/>
                  </a:lnTo>
                  <a:cubicBezTo>
                    <a:pt x="290" y="1"/>
                    <a:pt x="278" y="1"/>
                    <a:pt x="266"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96" name="Google Shape;2196;p60"/>
            <p:cNvSpPr/>
            <p:nvPr/>
          </p:nvSpPr>
          <p:spPr>
            <a:xfrm>
              <a:off x="1685801" y="2720383"/>
              <a:ext cx="156369" cy="82884"/>
            </a:xfrm>
            <a:custGeom>
              <a:avLst/>
              <a:gdLst/>
              <a:ahLst/>
              <a:cxnLst/>
              <a:rect l="l" t="t" r="r" b="b"/>
              <a:pathLst>
                <a:path w="2479" h="1314" extrusionOk="0">
                  <a:moveTo>
                    <a:pt x="1126" y="0"/>
                  </a:moveTo>
                  <a:cubicBezTo>
                    <a:pt x="905" y="0"/>
                    <a:pt x="683" y="42"/>
                    <a:pt x="472" y="125"/>
                  </a:cubicBezTo>
                  <a:cubicBezTo>
                    <a:pt x="25" y="342"/>
                    <a:pt x="1" y="753"/>
                    <a:pt x="436" y="1043"/>
                  </a:cubicBezTo>
                  <a:cubicBezTo>
                    <a:pt x="717" y="1223"/>
                    <a:pt x="1036" y="1313"/>
                    <a:pt x="1358" y="1313"/>
                  </a:cubicBezTo>
                  <a:cubicBezTo>
                    <a:pt x="1577" y="1313"/>
                    <a:pt x="1797" y="1272"/>
                    <a:pt x="2007" y="1188"/>
                  </a:cubicBezTo>
                  <a:cubicBezTo>
                    <a:pt x="2467" y="971"/>
                    <a:pt x="2479" y="560"/>
                    <a:pt x="2056" y="270"/>
                  </a:cubicBezTo>
                  <a:cubicBezTo>
                    <a:pt x="1775" y="90"/>
                    <a:pt x="1452" y="0"/>
                    <a:pt x="1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97" name="Google Shape;2197;p60"/>
            <p:cNvSpPr/>
            <p:nvPr/>
          </p:nvSpPr>
          <p:spPr>
            <a:xfrm>
              <a:off x="1710212" y="2732052"/>
              <a:ext cx="100735" cy="58473"/>
            </a:xfrm>
            <a:custGeom>
              <a:avLst/>
              <a:gdLst/>
              <a:ahLst/>
              <a:cxnLst/>
              <a:rect l="l" t="t" r="r" b="b"/>
              <a:pathLst>
                <a:path w="1597" h="927" extrusionOk="0">
                  <a:moveTo>
                    <a:pt x="448" y="0"/>
                  </a:moveTo>
                  <a:cubicBezTo>
                    <a:pt x="412" y="12"/>
                    <a:pt x="375" y="24"/>
                    <a:pt x="339" y="37"/>
                  </a:cubicBezTo>
                  <a:cubicBezTo>
                    <a:pt x="13" y="194"/>
                    <a:pt x="1" y="508"/>
                    <a:pt x="327" y="725"/>
                  </a:cubicBezTo>
                  <a:cubicBezTo>
                    <a:pt x="539" y="857"/>
                    <a:pt x="781" y="927"/>
                    <a:pt x="1025" y="927"/>
                  </a:cubicBezTo>
                  <a:cubicBezTo>
                    <a:pt x="1185" y="927"/>
                    <a:pt x="1346" y="897"/>
                    <a:pt x="1499" y="834"/>
                  </a:cubicBezTo>
                  <a:cubicBezTo>
                    <a:pt x="1536" y="822"/>
                    <a:pt x="1560" y="810"/>
                    <a:pt x="1596" y="786"/>
                  </a:cubicBezTo>
                  <a:cubicBezTo>
                    <a:pt x="1451" y="629"/>
                    <a:pt x="1294" y="484"/>
                    <a:pt x="1113" y="363"/>
                  </a:cubicBezTo>
                  <a:cubicBezTo>
                    <a:pt x="907" y="218"/>
                    <a:pt x="677" y="97"/>
                    <a:pt x="448"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98" name="Google Shape;2198;p60"/>
            <p:cNvSpPr/>
            <p:nvPr/>
          </p:nvSpPr>
          <p:spPr>
            <a:xfrm>
              <a:off x="1714059" y="2751101"/>
              <a:ext cx="62573" cy="39676"/>
            </a:xfrm>
            <a:custGeom>
              <a:avLst/>
              <a:gdLst/>
              <a:ahLst/>
              <a:cxnLst/>
              <a:rect l="l" t="t" r="r" b="b"/>
              <a:pathLst>
                <a:path w="992" h="629" extrusionOk="0">
                  <a:moveTo>
                    <a:pt x="36" y="0"/>
                  </a:moveTo>
                  <a:lnTo>
                    <a:pt x="36" y="0"/>
                  </a:lnTo>
                  <a:cubicBezTo>
                    <a:pt x="0" y="133"/>
                    <a:pt x="73" y="303"/>
                    <a:pt x="266" y="423"/>
                  </a:cubicBezTo>
                  <a:cubicBezTo>
                    <a:pt x="483" y="556"/>
                    <a:pt x="737" y="629"/>
                    <a:pt x="991" y="629"/>
                  </a:cubicBezTo>
                  <a:cubicBezTo>
                    <a:pt x="943" y="472"/>
                    <a:pt x="834" y="327"/>
                    <a:pt x="689" y="242"/>
                  </a:cubicBezTo>
                  <a:cubicBezTo>
                    <a:pt x="496" y="121"/>
                    <a:pt x="266" y="37"/>
                    <a:pt x="36"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199" name="Google Shape;2199;p60"/>
            <p:cNvSpPr/>
            <p:nvPr/>
          </p:nvSpPr>
          <p:spPr>
            <a:xfrm>
              <a:off x="1802493" y="2757977"/>
              <a:ext cx="23654" cy="16842"/>
            </a:xfrm>
            <a:custGeom>
              <a:avLst/>
              <a:gdLst/>
              <a:ahLst/>
              <a:cxnLst/>
              <a:rect l="l" t="t" r="r" b="b"/>
              <a:pathLst>
                <a:path w="375" h="267" extrusionOk="0">
                  <a:moveTo>
                    <a:pt x="0" y="0"/>
                  </a:moveTo>
                  <a:cubicBezTo>
                    <a:pt x="0" y="12"/>
                    <a:pt x="0" y="24"/>
                    <a:pt x="0" y="24"/>
                  </a:cubicBezTo>
                  <a:lnTo>
                    <a:pt x="218" y="266"/>
                  </a:lnTo>
                  <a:lnTo>
                    <a:pt x="254" y="266"/>
                  </a:lnTo>
                  <a:cubicBezTo>
                    <a:pt x="266" y="266"/>
                    <a:pt x="278" y="254"/>
                    <a:pt x="266" y="242"/>
                  </a:cubicBezTo>
                  <a:lnTo>
                    <a:pt x="109" y="61"/>
                  </a:lnTo>
                  <a:lnTo>
                    <a:pt x="314" y="133"/>
                  </a:lnTo>
                  <a:cubicBezTo>
                    <a:pt x="320" y="139"/>
                    <a:pt x="329" y="142"/>
                    <a:pt x="339" y="142"/>
                  </a:cubicBezTo>
                  <a:cubicBezTo>
                    <a:pt x="348" y="142"/>
                    <a:pt x="357" y="139"/>
                    <a:pt x="363" y="133"/>
                  </a:cubicBezTo>
                  <a:cubicBezTo>
                    <a:pt x="375" y="121"/>
                    <a:pt x="363" y="109"/>
                    <a:pt x="351" y="109"/>
                  </a:cubicBezTo>
                  <a:lnTo>
                    <a:pt x="48" y="0"/>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00" name="Google Shape;2200;p60"/>
            <p:cNvSpPr/>
            <p:nvPr/>
          </p:nvSpPr>
          <p:spPr>
            <a:xfrm>
              <a:off x="1751401" y="2726375"/>
              <a:ext cx="27502" cy="14886"/>
            </a:xfrm>
            <a:custGeom>
              <a:avLst/>
              <a:gdLst/>
              <a:ahLst/>
              <a:cxnLst/>
              <a:rect l="l" t="t" r="r" b="b"/>
              <a:pathLst>
                <a:path w="436" h="236" extrusionOk="0">
                  <a:moveTo>
                    <a:pt x="279" y="1"/>
                  </a:moveTo>
                  <a:cubicBezTo>
                    <a:pt x="274" y="1"/>
                    <a:pt x="270" y="2"/>
                    <a:pt x="266" y="6"/>
                  </a:cubicBezTo>
                  <a:cubicBezTo>
                    <a:pt x="254" y="6"/>
                    <a:pt x="254" y="18"/>
                    <a:pt x="254" y="30"/>
                  </a:cubicBezTo>
                  <a:lnTo>
                    <a:pt x="339" y="163"/>
                  </a:lnTo>
                  <a:lnTo>
                    <a:pt x="339" y="163"/>
                  </a:lnTo>
                  <a:lnTo>
                    <a:pt x="61" y="30"/>
                  </a:lnTo>
                  <a:lnTo>
                    <a:pt x="12" y="30"/>
                  </a:lnTo>
                  <a:cubicBezTo>
                    <a:pt x="0" y="42"/>
                    <a:pt x="0" y="54"/>
                    <a:pt x="12" y="54"/>
                  </a:cubicBezTo>
                  <a:lnTo>
                    <a:pt x="24" y="66"/>
                  </a:lnTo>
                  <a:lnTo>
                    <a:pt x="387" y="235"/>
                  </a:lnTo>
                  <a:lnTo>
                    <a:pt x="435" y="235"/>
                  </a:lnTo>
                  <a:cubicBezTo>
                    <a:pt x="435" y="223"/>
                    <a:pt x="435" y="211"/>
                    <a:pt x="435" y="211"/>
                  </a:cubicBezTo>
                  <a:lnTo>
                    <a:pt x="315" y="18"/>
                  </a:lnTo>
                  <a:cubicBezTo>
                    <a:pt x="306" y="9"/>
                    <a:pt x="291" y="1"/>
                    <a:pt x="279"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01" name="Google Shape;2201;p60"/>
            <p:cNvSpPr/>
            <p:nvPr/>
          </p:nvSpPr>
          <p:spPr>
            <a:xfrm>
              <a:off x="1767422" y="3273064"/>
              <a:ext cx="157063" cy="81433"/>
            </a:xfrm>
            <a:custGeom>
              <a:avLst/>
              <a:gdLst/>
              <a:ahLst/>
              <a:cxnLst/>
              <a:rect l="l" t="t" r="r" b="b"/>
              <a:pathLst>
                <a:path w="2490" h="1291" extrusionOk="0">
                  <a:moveTo>
                    <a:pt x="1245" y="0"/>
                  </a:moveTo>
                  <a:cubicBezTo>
                    <a:pt x="963" y="0"/>
                    <a:pt x="680" y="67"/>
                    <a:pt x="423" y="198"/>
                  </a:cubicBezTo>
                  <a:cubicBezTo>
                    <a:pt x="0" y="464"/>
                    <a:pt x="24" y="875"/>
                    <a:pt x="471" y="1117"/>
                  </a:cubicBezTo>
                  <a:cubicBezTo>
                    <a:pt x="716" y="1233"/>
                    <a:pt x="980" y="1291"/>
                    <a:pt x="1244" y="1291"/>
                  </a:cubicBezTo>
                  <a:cubicBezTo>
                    <a:pt x="1527" y="1291"/>
                    <a:pt x="1810" y="1224"/>
                    <a:pt x="2067" y="1093"/>
                  </a:cubicBezTo>
                  <a:cubicBezTo>
                    <a:pt x="2490" y="827"/>
                    <a:pt x="2466" y="416"/>
                    <a:pt x="2007" y="174"/>
                  </a:cubicBezTo>
                  <a:cubicBezTo>
                    <a:pt x="1768" y="58"/>
                    <a:pt x="1507" y="0"/>
                    <a:pt x="1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02" name="Google Shape;2202;p60"/>
            <p:cNvSpPr/>
            <p:nvPr/>
          </p:nvSpPr>
          <p:spPr>
            <a:xfrm>
              <a:off x="1791770" y="3287067"/>
              <a:ext cx="102249" cy="55067"/>
            </a:xfrm>
            <a:custGeom>
              <a:avLst/>
              <a:gdLst/>
              <a:ahLst/>
              <a:cxnLst/>
              <a:rect l="l" t="t" r="r" b="b"/>
              <a:pathLst>
                <a:path w="1621" h="873" extrusionOk="0">
                  <a:moveTo>
                    <a:pt x="400" y="0"/>
                  </a:moveTo>
                  <a:cubicBezTo>
                    <a:pt x="363" y="13"/>
                    <a:pt x="327" y="37"/>
                    <a:pt x="303" y="61"/>
                  </a:cubicBezTo>
                  <a:cubicBezTo>
                    <a:pt x="1" y="242"/>
                    <a:pt x="13" y="544"/>
                    <a:pt x="351" y="738"/>
                  </a:cubicBezTo>
                  <a:cubicBezTo>
                    <a:pt x="536" y="827"/>
                    <a:pt x="735" y="872"/>
                    <a:pt x="934" y="872"/>
                  </a:cubicBezTo>
                  <a:cubicBezTo>
                    <a:pt x="1140" y="872"/>
                    <a:pt x="1346" y="824"/>
                    <a:pt x="1536" y="726"/>
                  </a:cubicBezTo>
                  <a:cubicBezTo>
                    <a:pt x="1560" y="702"/>
                    <a:pt x="1596" y="677"/>
                    <a:pt x="1621" y="653"/>
                  </a:cubicBezTo>
                  <a:cubicBezTo>
                    <a:pt x="1463" y="508"/>
                    <a:pt x="1282" y="387"/>
                    <a:pt x="1101" y="291"/>
                  </a:cubicBezTo>
                  <a:cubicBezTo>
                    <a:pt x="871" y="170"/>
                    <a:pt x="641" y="73"/>
                    <a:pt x="400"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03" name="Google Shape;2203;p60"/>
            <p:cNvSpPr/>
            <p:nvPr/>
          </p:nvSpPr>
          <p:spPr>
            <a:xfrm>
              <a:off x="1795617" y="3308387"/>
              <a:ext cx="65601" cy="33620"/>
            </a:xfrm>
            <a:custGeom>
              <a:avLst/>
              <a:gdLst/>
              <a:ahLst/>
              <a:cxnLst/>
              <a:rect l="l" t="t" r="r" b="b"/>
              <a:pathLst>
                <a:path w="1040" h="533" extrusionOk="0">
                  <a:moveTo>
                    <a:pt x="24" y="1"/>
                  </a:moveTo>
                  <a:cubicBezTo>
                    <a:pt x="0" y="146"/>
                    <a:pt x="97" y="291"/>
                    <a:pt x="290" y="400"/>
                  </a:cubicBezTo>
                  <a:cubicBezTo>
                    <a:pt x="469" y="485"/>
                    <a:pt x="670" y="533"/>
                    <a:pt x="870" y="533"/>
                  </a:cubicBezTo>
                  <a:cubicBezTo>
                    <a:pt x="927" y="533"/>
                    <a:pt x="984" y="529"/>
                    <a:pt x="1040" y="521"/>
                  </a:cubicBezTo>
                  <a:cubicBezTo>
                    <a:pt x="967" y="364"/>
                    <a:pt x="846" y="243"/>
                    <a:pt x="701" y="170"/>
                  </a:cubicBezTo>
                  <a:cubicBezTo>
                    <a:pt x="484" y="73"/>
                    <a:pt x="254" y="13"/>
                    <a:pt x="24"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04" name="Google Shape;2204;p60"/>
            <p:cNvSpPr/>
            <p:nvPr/>
          </p:nvSpPr>
          <p:spPr>
            <a:xfrm>
              <a:off x="1883294" y="3305549"/>
              <a:ext cx="25231" cy="16211"/>
            </a:xfrm>
            <a:custGeom>
              <a:avLst/>
              <a:gdLst/>
              <a:ahLst/>
              <a:cxnLst/>
              <a:rect l="l" t="t" r="r" b="b"/>
              <a:pathLst>
                <a:path w="400" h="257" extrusionOk="0">
                  <a:moveTo>
                    <a:pt x="31" y="1"/>
                  </a:moveTo>
                  <a:cubicBezTo>
                    <a:pt x="24" y="1"/>
                    <a:pt x="18" y="4"/>
                    <a:pt x="12" y="10"/>
                  </a:cubicBezTo>
                  <a:cubicBezTo>
                    <a:pt x="0" y="10"/>
                    <a:pt x="0" y="34"/>
                    <a:pt x="12" y="34"/>
                  </a:cubicBezTo>
                  <a:lnTo>
                    <a:pt x="254" y="239"/>
                  </a:lnTo>
                  <a:cubicBezTo>
                    <a:pt x="263" y="248"/>
                    <a:pt x="271" y="256"/>
                    <a:pt x="284" y="256"/>
                  </a:cubicBezTo>
                  <a:cubicBezTo>
                    <a:pt x="289" y="256"/>
                    <a:pt x="295" y="255"/>
                    <a:pt x="302" y="251"/>
                  </a:cubicBezTo>
                  <a:cubicBezTo>
                    <a:pt x="302" y="251"/>
                    <a:pt x="315" y="239"/>
                    <a:pt x="302" y="227"/>
                  </a:cubicBezTo>
                  <a:lnTo>
                    <a:pt x="133" y="70"/>
                  </a:lnTo>
                  <a:lnTo>
                    <a:pt x="339" y="118"/>
                  </a:lnTo>
                  <a:cubicBezTo>
                    <a:pt x="363" y="118"/>
                    <a:pt x="375" y="118"/>
                    <a:pt x="387" y="106"/>
                  </a:cubicBezTo>
                  <a:cubicBezTo>
                    <a:pt x="399" y="94"/>
                    <a:pt x="387" y="82"/>
                    <a:pt x="363" y="82"/>
                  </a:cubicBezTo>
                  <a:lnTo>
                    <a:pt x="49" y="10"/>
                  </a:lnTo>
                  <a:cubicBezTo>
                    <a:pt x="43" y="4"/>
                    <a:pt x="37" y="1"/>
                    <a:pt x="31"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05" name="Google Shape;2205;p60"/>
            <p:cNvSpPr/>
            <p:nvPr/>
          </p:nvSpPr>
          <p:spPr>
            <a:xfrm>
              <a:off x="1829174" y="3278362"/>
              <a:ext cx="29773" cy="13940"/>
            </a:xfrm>
            <a:custGeom>
              <a:avLst/>
              <a:gdLst/>
              <a:ahLst/>
              <a:cxnLst/>
              <a:rect l="l" t="t" r="r" b="b"/>
              <a:pathLst>
                <a:path w="472" h="221" extrusionOk="0">
                  <a:moveTo>
                    <a:pt x="279" y="1"/>
                  </a:moveTo>
                  <a:cubicBezTo>
                    <a:pt x="274" y="1"/>
                    <a:pt x="270" y="2"/>
                    <a:pt x="266" y="6"/>
                  </a:cubicBezTo>
                  <a:cubicBezTo>
                    <a:pt x="254" y="6"/>
                    <a:pt x="242" y="18"/>
                    <a:pt x="254" y="30"/>
                  </a:cubicBezTo>
                  <a:lnTo>
                    <a:pt x="351" y="151"/>
                  </a:lnTo>
                  <a:lnTo>
                    <a:pt x="351" y="151"/>
                  </a:lnTo>
                  <a:lnTo>
                    <a:pt x="61" y="54"/>
                  </a:lnTo>
                  <a:lnTo>
                    <a:pt x="12" y="54"/>
                  </a:lnTo>
                  <a:cubicBezTo>
                    <a:pt x="0" y="66"/>
                    <a:pt x="0" y="78"/>
                    <a:pt x="12" y="90"/>
                  </a:cubicBezTo>
                  <a:lnTo>
                    <a:pt x="36" y="90"/>
                  </a:lnTo>
                  <a:lnTo>
                    <a:pt x="411" y="211"/>
                  </a:lnTo>
                  <a:cubicBezTo>
                    <a:pt x="417" y="217"/>
                    <a:pt x="426" y="220"/>
                    <a:pt x="435" y="220"/>
                  </a:cubicBezTo>
                  <a:cubicBezTo>
                    <a:pt x="444" y="220"/>
                    <a:pt x="453" y="217"/>
                    <a:pt x="459" y="211"/>
                  </a:cubicBezTo>
                  <a:cubicBezTo>
                    <a:pt x="459" y="211"/>
                    <a:pt x="472" y="187"/>
                    <a:pt x="459" y="187"/>
                  </a:cubicBezTo>
                  <a:lnTo>
                    <a:pt x="314" y="18"/>
                  </a:lnTo>
                  <a:cubicBezTo>
                    <a:pt x="306" y="9"/>
                    <a:pt x="291" y="1"/>
                    <a:pt x="279"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06" name="Google Shape;2206;p60"/>
            <p:cNvSpPr/>
            <p:nvPr/>
          </p:nvSpPr>
          <p:spPr>
            <a:xfrm>
              <a:off x="1326705" y="2649674"/>
              <a:ext cx="195288" cy="98842"/>
            </a:xfrm>
            <a:custGeom>
              <a:avLst/>
              <a:gdLst/>
              <a:ahLst/>
              <a:cxnLst/>
              <a:rect l="l" t="t" r="r" b="b"/>
              <a:pathLst>
                <a:path w="3096" h="1567" extrusionOk="0">
                  <a:moveTo>
                    <a:pt x="1506" y="1"/>
                  </a:moveTo>
                  <a:cubicBezTo>
                    <a:pt x="1222" y="1"/>
                    <a:pt x="940" y="51"/>
                    <a:pt x="702" y="158"/>
                  </a:cubicBezTo>
                  <a:cubicBezTo>
                    <a:pt x="98" y="412"/>
                    <a:pt x="1" y="907"/>
                    <a:pt x="460" y="1246"/>
                  </a:cubicBezTo>
                  <a:cubicBezTo>
                    <a:pt x="743" y="1456"/>
                    <a:pt x="1168" y="1566"/>
                    <a:pt x="1594" y="1566"/>
                  </a:cubicBezTo>
                  <a:cubicBezTo>
                    <a:pt x="1879" y="1566"/>
                    <a:pt x="2164" y="1517"/>
                    <a:pt x="2406" y="1415"/>
                  </a:cubicBezTo>
                  <a:cubicBezTo>
                    <a:pt x="3011" y="1149"/>
                    <a:pt x="3095" y="654"/>
                    <a:pt x="2636" y="315"/>
                  </a:cubicBezTo>
                  <a:cubicBezTo>
                    <a:pt x="2354" y="113"/>
                    <a:pt x="1929"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07" name="Google Shape;2207;p60"/>
            <p:cNvSpPr/>
            <p:nvPr/>
          </p:nvSpPr>
          <p:spPr>
            <a:xfrm>
              <a:off x="1357234" y="2663424"/>
              <a:ext cx="121298" cy="70142"/>
            </a:xfrm>
            <a:custGeom>
              <a:avLst/>
              <a:gdLst/>
              <a:ahLst/>
              <a:cxnLst/>
              <a:rect l="l" t="t" r="r" b="b"/>
              <a:pathLst>
                <a:path w="1923" h="1112" extrusionOk="0">
                  <a:moveTo>
                    <a:pt x="641" y="0"/>
                  </a:moveTo>
                  <a:cubicBezTo>
                    <a:pt x="593" y="25"/>
                    <a:pt x="544" y="37"/>
                    <a:pt x="508" y="49"/>
                  </a:cubicBezTo>
                  <a:cubicBezTo>
                    <a:pt x="73" y="242"/>
                    <a:pt x="0" y="605"/>
                    <a:pt x="351" y="871"/>
                  </a:cubicBezTo>
                  <a:cubicBezTo>
                    <a:pt x="612" y="1031"/>
                    <a:pt x="909" y="1112"/>
                    <a:pt x="1206" y="1112"/>
                  </a:cubicBezTo>
                  <a:cubicBezTo>
                    <a:pt x="1404" y="1112"/>
                    <a:pt x="1601" y="1076"/>
                    <a:pt x="1789" y="1004"/>
                  </a:cubicBezTo>
                  <a:cubicBezTo>
                    <a:pt x="1825" y="979"/>
                    <a:pt x="1874" y="955"/>
                    <a:pt x="1922" y="931"/>
                  </a:cubicBezTo>
                  <a:cubicBezTo>
                    <a:pt x="1765" y="738"/>
                    <a:pt x="1596" y="581"/>
                    <a:pt x="1402" y="436"/>
                  </a:cubicBezTo>
                  <a:cubicBezTo>
                    <a:pt x="1161" y="266"/>
                    <a:pt x="907" y="121"/>
                    <a:pt x="641"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08" name="Google Shape;2208;p60"/>
            <p:cNvSpPr/>
            <p:nvPr/>
          </p:nvSpPr>
          <p:spPr>
            <a:xfrm>
              <a:off x="1362533" y="2686321"/>
              <a:ext cx="71782" cy="47371"/>
            </a:xfrm>
            <a:custGeom>
              <a:avLst/>
              <a:gdLst/>
              <a:ahLst/>
              <a:cxnLst/>
              <a:rect l="l" t="t" r="r" b="b"/>
              <a:pathLst>
                <a:path w="1138" h="751" extrusionOk="0">
                  <a:moveTo>
                    <a:pt x="61" y="0"/>
                  </a:moveTo>
                  <a:lnTo>
                    <a:pt x="61" y="0"/>
                  </a:lnTo>
                  <a:cubicBezTo>
                    <a:pt x="1" y="169"/>
                    <a:pt x="61" y="351"/>
                    <a:pt x="267" y="508"/>
                  </a:cubicBezTo>
                  <a:cubicBezTo>
                    <a:pt x="505" y="666"/>
                    <a:pt x="785" y="751"/>
                    <a:pt x="1078" y="751"/>
                  </a:cubicBezTo>
                  <a:cubicBezTo>
                    <a:pt x="1098" y="751"/>
                    <a:pt x="1117" y="750"/>
                    <a:pt x="1137" y="749"/>
                  </a:cubicBezTo>
                  <a:cubicBezTo>
                    <a:pt x="1101" y="556"/>
                    <a:pt x="992" y="399"/>
                    <a:pt x="835" y="290"/>
                  </a:cubicBezTo>
                  <a:cubicBezTo>
                    <a:pt x="605" y="133"/>
                    <a:pt x="339" y="36"/>
                    <a:pt x="61"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09" name="Google Shape;2209;p60"/>
            <p:cNvSpPr/>
            <p:nvPr/>
          </p:nvSpPr>
          <p:spPr>
            <a:xfrm>
              <a:off x="1472349" y="2693891"/>
              <a:ext cx="28259" cy="20689"/>
            </a:xfrm>
            <a:custGeom>
              <a:avLst/>
              <a:gdLst/>
              <a:ahLst/>
              <a:cxnLst/>
              <a:rect l="l" t="t" r="r" b="b"/>
              <a:pathLst>
                <a:path w="448" h="328" extrusionOk="0">
                  <a:moveTo>
                    <a:pt x="13" y="1"/>
                  </a:moveTo>
                  <a:cubicBezTo>
                    <a:pt x="0" y="13"/>
                    <a:pt x="0" y="25"/>
                    <a:pt x="0" y="37"/>
                  </a:cubicBezTo>
                  <a:lnTo>
                    <a:pt x="218" y="315"/>
                  </a:lnTo>
                  <a:cubicBezTo>
                    <a:pt x="242" y="327"/>
                    <a:pt x="266" y="327"/>
                    <a:pt x="278" y="327"/>
                  </a:cubicBezTo>
                  <a:cubicBezTo>
                    <a:pt x="303" y="315"/>
                    <a:pt x="315" y="303"/>
                    <a:pt x="303" y="291"/>
                  </a:cubicBezTo>
                  <a:lnTo>
                    <a:pt x="133" y="73"/>
                  </a:lnTo>
                  <a:lnTo>
                    <a:pt x="375" y="170"/>
                  </a:lnTo>
                  <a:lnTo>
                    <a:pt x="436" y="170"/>
                  </a:lnTo>
                  <a:cubicBezTo>
                    <a:pt x="448" y="146"/>
                    <a:pt x="448" y="134"/>
                    <a:pt x="424" y="134"/>
                  </a:cubicBezTo>
                  <a:lnTo>
                    <a:pt x="61" y="1"/>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10" name="Google Shape;2210;p60"/>
            <p:cNvSpPr/>
            <p:nvPr/>
          </p:nvSpPr>
          <p:spPr>
            <a:xfrm>
              <a:off x="1414382" y="2657306"/>
              <a:ext cx="32106" cy="17599"/>
            </a:xfrm>
            <a:custGeom>
              <a:avLst/>
              <a:gdLst/>
              <a:ahLst/>
              <a:cxnLst/>
              <a:rect l="l" t="t" r="r" b="b"/>
              <a:pathLst>
                <a:path w="509" h="279" extrusionOk="0">
                  <a:moveTo>
                    <a:pt x="339" y="1"/>
                  </a:moveTo>
                  <a:cubicBezTo>
                    <a:pt x="303" y="1"/>
                    <a:pt x="303" y="25"/>
                    <a:pt x="303" y="37"/>
                  </a:cubicBezTo>
                  <a:lnTo>
                    <a:pt x="388" y="182"/>
                  </a:lnTo>
                  <a:lnTo>
                    <a:pt x="61" y="37"/>
                  </a:lnTo>
                  <a:cubicBezTo>
                    <a:pt x="55" y="31"/>
                    <a:pt x="46" y="28"/>
                    <a:pt x="37" y="28"/>
                  </a:cubicBezTo>
                  <a:cubicBezTo>
                    <a:pt x="28" y="28"/>
                    <a:pt x="19" y="31"/>
                    <a:pt x="13" y="37"/>
                  </a:cubicBezTo>
                  <a:cubicBezTo>
                    <a:pt x="1" y="37"/>
                    <a:pt x="1" y="61"/>
                    <a:pt x="13" y="61"/>
                  </a:cubicBezTo>
                  <a:lnTo>
                    <a:pt x="448" y="279"/>
                  </a:lnTo>
                  <a:lnTo>
                    <a:pt x="496" y="279"/>
                  </a:lnTo>
                  <a:cubicBezTo>
                    <a:pt x="509" y="267"/>
                    <a:pt x="509" y="255"/>
                    <a:pt x="509" y="242"/>
                  </a:cubicBezTo>
                  <a:lnTo>
                    <a:pt x="388" y="25"/>
                  </a:lnTo>
                  <a:cubicBezTo>
                    <a:pt x="376" y="1"/>
                    <a:pt x="351" y="1"/>
                    <a:pt x="339"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11" name="Google Shape;2211;p60"/>
            <p:cNvSpPr/>
            <p:nvPr/>
          </p:nvSpPr>
          <p:spPr>
            <a:xfrm>
              <a:off x="1451030" y="3065730"/>
              <a:ext cx="157883" cy="82127"/>
            </a:xfrm>
            <a:custGeom>
              <a:avLst/>
              <a:gdLst/>
              <a:ahLst/>
              <a:cxnLst/>
              <a:rect l="l" t="t" r="r" b="b"/>
              <a:pathLst>
                <a:path w="2503" h="1302" extrusionOk="0">
                  <a:moveTo>
                    <a:pt x="1255" y="1"/>
                  </a:moveTo>
                  <a:cubicBezTo>
                    <a:pt x="969" y="1"/>
                    <a:pt x="683" y="70"/>
                    <a:pt x="423" y="210"/>
                  </a:cubicBezTo>
                  <a:cubicBezTo>
                    <a:pt x="0" y="464"/>
                    <a:pt x="24" y="875"/>
                    <a:pt x="484" y="1128"/>
                  </a:cubicBezTo>
                  <a:cubicBezTo>
                    <a:pt x="725" y="1243"/>
                    <a:pt x="986" y="1301"/>
                    <a:pt x="1247" y="1301"/>
                  </a:cubicBezTo>
                  <a:cubicBezTo>
                    <a:pt x="1533" y="1301"/>
                    <a:pt x="1819" y="1231"/>
                    <a:pt x="2079" y="1092"/>
                  </a:cubicBezTo>
                  <a:cubicBezTo>
                    <a:pt x="2502" y="826"/>
                    <a:pt x="2466" y="415"/>
                    <a:pt x="2019" y="174"/>
                  </a:cubicBezTo>
                  <a:cubicBezTo>
                    <a:pt x="1777" y="58"/>
                    <a:pt x="1516" y="1"/>
                    <a:pt x="1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12" name="Google Shape;2212;p60"/>
            <p:cNvSpPr/>
            <p:nvPr/>
          </p:nvSpPr>
          <p:spPr>
            <a:xfrm>
              <a:off x="1475377" y="3080427"/>
              <a:ext cx="103006" cy="54625"/>
            </a:xfrm>
            <a:custGeom>
              <a:avLst/>
              <a:gdLst/>
              <a:ahLst/>
              <a:cxnLst/>
              <a:rect l="l" t="t" r="r" b="b"/>
              <a:pathLst>
                <a:path w="1633" h="866" extrusionOk="0">
                  <a:moveTo>
                    <a:pt x="400" y="1"/>
                  </a:moveTo>
                  <a:cubicBezTo>
                    <a:pt x="376" y="13"/>
                    <a:pt x="339" y="37"/>
                    <a:pt x="303" y="49"/>
                  </a:cubicBezTo>
                  <a:cubicBezTo>
                    <a:pt x="1" y="243"/>
                    <a:pt x="25" y="545"/>
                    <a:pt x="363" y="726"/>
                  </a:cubicBezTo>
                  <a:cubicBezTo>
                    <a:pt x="545" y="820"/>
                    <a:pt x="741" y="865"/>
                    <a:pt x="937" y="865"/>
                  </a:cubicBezTo>
                  <a:cubicBezTo>
                    <a:pt x="1146" y="865"/>
                    <a:pt x="1355" y="814"/>
                    <a:pt x="1548" y="714"/>
                  </a:cubicBezTo>
                  <a:cubicBezTo>
                    <a:pt x="1572" y="702"/>
                    <a:pt x="1608" y="678"/>
                    <a:pt x="1633" y="654"/>
                  </a:cubicBezTo>
                  <a:cubicBezTo>
                    <a:pt x="1475" y="509"/>
                    <a:pt x="1294" y="388"/>
                    <a:pt x="1113" y="291"/>
                  </a:cubicBezTo>
                  <a:cubicBezTo>
                    <a:pt x="883" y="170"/>
                    <a:pt x="654" y="73"/>
                    <a:pt x="400"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13" name="Google Shape;2213;p60"/>
            <p:cNvSpPr/>
            <p:nvPr/>
          </p:nvSpPr>
          <p:spPr>
            <a:xfrm>
              <a:off x="1479982" y="3101053"/>
              <a:ext cx="65601" cy="33557"/>
            </a:xfrm>
            <a:custGeom>
              <a:avLst/>
              <a:gdLst/>
              <a:ahLst/>
              <a:cxnLst/>
              <a:rect l="l" t="t" r="r" b="b"/>
              <a:pathLst>
                <a:path w="1040" h="532" extrusionOk="0">
                  <a:moveTo>
                    <a:pt x="25" y="0"/>
                  </a:moveTo>
                  <a:lnTo>
                    <a:pt x="25" y="0"/>
                  </a:lnTo>
                  <a:cubicBezTo>
                    <a:pt x="0" y="145"/>
                    <a:pt x="97" y="290"/>
                    <a:pt x="290" y="399"/>
                  </a:cubicBezTo>
                  <a:cubicBezTo>
                    <a:pt x="469" y="484"/>
                    <a:pt x="663" y="532"/>
                    <a:pt x="865" y="532"/>
                  </a:cubicBezTo>
                  <a:cubicBezTo>
                    <a:pt x="923" y="532"/>
                    <a:pt x="981" y="528"/>
                    <a:pt x="1040" y="520"/>
                  </a:cubicBezTo>
                  <a:cubicBezTo>
                    <a:pt x="967" y="375"/>
                    <a:pt x="846" y="242"/>
                    <a:pt x="701" y="182"/>
                  </a:cubicBezTo>
                  <a:cubicBezTo>
                    <a:pt x="484" y="73"/>
                    <a:pt x="254" y="12"/>
                    <a:pt x="25"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14" name="Google Shape;2214;p60"/>
            <p:cNvSpPr/>
            <p:nvPr/>
          </p:nvSpPr>
          <p:spPr>
            <a:xfrm>
              <a:off x="1566901" y="3097962"/>
              <a:ext cx="25231" cy="16085"/>
            </a:xfrm>
            <a:custGeom>
              <a:avLst/>
              <a:gdLst/>
              <a:ahLst/>
              <a:cxnLst/>
              <a:rect l="l" t="t" r="r" b="b"/>
              <a:pathLst>
                <a:path w="400" h="255" extrusionOk="0">
                  <a:moveTo>
                    <a:pt x="12" y="1"/>
                  </a:moveTo>
                  <a:cubicBezTo>
                    <a:pt x="0" y="13"/>
                    <a:pt x="0" y="25"/>
                    <a:pt x="12" y="25"/>
                  </a:cubicBezTo>
                  <a:lnTo>
                    <a:pt x="254" y="255"/>
                  </a:lnTo>
                  <a:lnTo>
                    <a:pt x="290" y="255"/>
                  </a:lnTo>
                  <a:cubicBezTo>
                    <a:pt x="302" y="243"/>
                    <a:pt x="315" y="231"/>
                    <a:pt x="302" y="219"/>
                  </a:cubicBezTo>
                  <a:lnTo>
                    <a:pt x="121" y="61"/>
                  </a:lnTo>
                  <a:lnTo>
                    <a:pt x="339" y="110"/>
                  </a:lnTo>
                  <a:cubicBezTo>
                    <a:pt x="346" y="113"/>
                    <a:pt x="352" y="115"/>
                    <a:pt x="357" y="115"/>
                  </a:cubicBezTo>
                  <a:cubicBezTo>
                    <a:pt x="370" y="115"/>
                    <a:pt x="378" y="106"/>
                    <a:pt x="387" y="98"/>
                  </a:cubicBezTo>
                  <a:cubicBezTo>
                    <a:pt x="399" y="86"/>
                    <a:pt x="387" y="73"/>
                    <a:pt x="375" y="73"/>
                  </a:cubicBezTo>
                  <a:lnTo>
                    <a:pt x="49" y="1"/>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15" name="Google Shape;2215;p60"/>
            <p:cNvSpPr/>
            <p:nvPr/>
          </p:nvSpPr>
          <p:spPr>
            <a:xfrm>
              <a:off x="1513539" y="3070524"/>
              <a:ext cx="29016" cy="13814"/>
            </a:xfrm>
            <a:custGeom>
              <a:avLst/>
              <a:gdLst/>
              <a:ahLst/>
              <a:cxnLst/>
              <a:rect l="l" t="t" r="r" b="b"/>
              <a:pathLst>
                <a:path w="460" h="219" extrusionOk="0">
                  <a:moveTo>
                    <a:pt x="266" y="1"/>
                  </a:moveTo>
                  <a:cubicBezTo>
                    <a:pt x="242" y="13"/>
                    <a:pt x="242" y="25"/>
                    <a:pt x="242" y="37"/>
                  </a:cubicBezTo>
                  <a:lnTo>
                    <a:pt x="351" y="158"/>
                  </a:lnTo>
                  <a:lnTo>
                    <a:pt x="61" y="61"/>
                  </a:lnTo>
                  <a:cubicBezTo>
                    <a:pt x="36" y="61"/>
                    <a:pt x="24" y="61"/>
                    <a:pt x="12" y="73"/>
                  </a:cubicBezTo>
                  <a:cubicBezTo>
                    <a:pt x="0" y="73"/>
                    <a:pt x="0" y="98"/>
                    <a:pt x="12" y="98"/>
                  </a:cubicBezTo>
                  <a:lnTo>
                    <a:pt x="24" y="98"/>
                  </a:lnTo>
                  <a:lnTo>
                    <a:pt x="411" y="218"/>
                  </a:lnTo>
                  <a:lnTo>
                    <a:pt x="459" y="218"/>
                  </a:lnTo>
                  <a:cubicBezTo>
                    <a:pt x="459" y="206"/>
                    <a:pt x="459" y="206"/>
                    <a:pt x="459" y="194"/>
                  </a:cubicBezTo>
                  <a:lnTo>
                    <a:pt x="314" y="13"/>
                  </a:lnTo>
                  <a:cubicBezTo>
                    <a:pt x="302" y="1"/>
                    <a:pt x="278" y="1"/>
                    <a:pt x="266"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16" name="Google Shape;2216;p60"/>
            <p:cNvSpPr/>
            <p:nvPr/>
          </p:nvSpPr>
          <p:spPr>
            <a:xfrm>
              <a:off x="1929782" y="2882239"/>
              <a:ext cx="151764" cy="79351"/>
            </a:xfrm>
            <a:custGeom>
              <a:avLst/>
              <a:gdLst/>
              <a:ahLst/>
              <a:cxnLst/>
              <a:rect l="l" t="t" r="r" b="b"/>
              <a:pathLst>
                <a:path w="2406" h="1258" extrusionOk="0">
                  <a:moveTo>
                    <a:pt x="1197" y="0"/>
                  </a:moveTo>
                  <a:cubicBezTo>
                    <a:pt x="931" y="0"/>
                    <a:pt x="665" y="61"/>
                    <a:pt x="424" y="182"/>
                  </a:cubicBezTo>
                  <a:cubicBezTo>
                    <a:pt x="1" y="423"/>
                    <a:pt x="1" y="834"/>
                    <a:pt x="424" y="1076"/>
                  </a:cubicBezTo>
                  <a:cubicBezTo>
                    <a:pt x="665" y="1197"/>
                    <a:pt x="931" y="1257"/>
                    <a:pt x="1197" y="1257"/>
                  </a:cubicBezTo>
                  <a:cubicBezTo>
                    <a:pt x="1463" y="1257"/>
                    <a:pt x="1729" y="1197"/>
                    <a:pt x="1971" y="1076"/>
                  </a:cubicBezTo>
                  <a:cubicBezTo>
                    <a:pt x="2406" y="834"/>
                    <a:pt x="2394" y="435"/>
                    <a:pt x="1971" y="182"/>
                  </a:cubicBezTo>
                  <a:cubicBezTo>
                    <a:pt x="1729" y="61"/>
                    <a:pt x="1463" y="0"/>
                    <a:pt x="1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17" name="Google Shape;2217;p60"/>
            <p:cNvSpPr/>
            <p:nvPr/>
          </p:nvSpPr>
          <p:spPr>
            <a:xfrm>
              <a:off x="1971728" y="2894980"/>
              <a:ext cx="88876" cy="46299"/>
            </a:xfrm>
            <a:custGeom>
              <a:avLst/>
              <a:gdLst/>
              <a:ahLst/>
              <a:cxnLst/>
              <a:rect l="l" t="t" r="r" b="b"/>
              <a:pathLst>
                <a:path w="1409" h="734" extrusionOk="0">
                  <a:moveTo>
                    <a:pt x="429" y="0"/>
                  </a:moveTo>
                  <a:cubicBezTo>
                    <a:pt x="203" y="0"/>
                    <a:pt x="0" y="146"/>
                    <a:pt x="0" y="342"/>
                  </a:cubicBezTo>
                  <a:cubicBezTo>
                    <a:pt x="0" y="463"/>
                    <a:pt x="25" y="584"/>
                    <a:pt x="85" y="693"/>
                  </a:cubicBezTo>
                  <a:cubicBezTo>
                    <a:pt x="230" y="720"/>
                    <a:pt x="382" y="734"/>
                    <a:pt x="535" y="734"/>
                  </a:cubicBezTo>
                  <a:cubicBezTo>
                    <a:pt x="587" y="734"/>
                    <a:pt x="638" y="732"/>
                    <a:pt x="689" y="729"/>
                  </a:cubicBezTo>
                  <a:cubicBezTo>
                    <a:pt x="702" y="729"/>
                    <a:pt x="714" y="730"/>
                    <a:pt x="727" y="730"/>
                  </a:cubicBezTo>
                  <a:cubicBezTo>
                    <a:pt x="1152" y="730"/>
                    <a:pt x="1409" y="531"/>
                    <a:pt x="1209" y="379"/>
                  </a:cubicBezTo>
                  <a:cubicBezTo>
                    <a:pt x="1108" y="320"/>
                    <a:pt x="1002" y="284"/>
                    <a:pt x="894" y="284"/>
                  </a:cubicBezTo>
                  <a:cubicBezTo>
                    <a:pt x="846" y="284"/>
                    <a:pt x="798" y="291"/>
                    <a:pt x="750" y="306"/>
                  </a:cubicBezTo>
                  <a:cubicBezTo>
                    <a:pt x="774" y="246"/>
                    <a:pt x="822" y="125"/>
                    <a:pt x="629" y="40"/>
                  </a:cubicBezTo>
                  <a:cubicBezTo>
                    <a:pt x="563" y="13"/>
                    <a:pt x="495" y="0"/>
                    <a:pt x="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18" name="Google Shape;2218;p60"/>
            <p:cNvSpPr/>
            <p:nvPr/>
          </p:nvSpPr>
          <p:spPr>
            <a:xfrm>
              <a:off x="1675141" y="2480501"/>
              <a:ext cx="185322" cy="97266"/>
            </a:xfrm>
            <a:custGeom>
              <a:avLst/>
              <a:gdLst/>
              <a:ahLst/>
              <a:cxnLst/>
              <a:rect l="l" t="t" r="r" b="b"/>
              <a:pathLst>
                <a:path w="2938" h="1542" extrusionOk="0">
                  <a:moveTo>
                    <a:pt x="1345" y="1"/>
                  </a:moveTo>
                  <a:cubicBezTo>
                    <a:pt x="1100" y="1"/>
                    <a:pt x="853" y="45"/>
                    <a:pt x="617" y="133"/>
                  </a:cubicBezTo>
                  <a:cubicBezTo>
                    <a:pt x="61" y="374"/>
                    <a:pt x="1" y="846"/>
                    <a:pt x="472" y="1196"/>
                  </a:cubicBezTo>
                  <a:cubicBezTo>
                    <a:pt x="813" y="1423"/>
                    <a:pt x="1211" y="1541"/>
                    <a:pt x="1612" y="1541"/>
                  </a:cubicBezTo>
                  <a:cubicBezTo>
                    <a:pt x="1851" y="1541"/>
                    <a:pt x="2091" y="1500"/>
                    <a:pt x="2321" y="1414"/>
                  </a:cubicBezTo>
                  <a:cubicBezTo>
                    <a:pt x="2877" y="1172"/>
                    <a:pt x="2938" y="701"/>
                    <a:pt x="2466" y="338"/>
                  </a:cubicBezTo>
                  <a:cubicBezTo>
                    <a:pt x="2131" y="114"/>
                    <a:pt x="1740"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19" name="Google Shape;2219;p60"/>
            <p:cNvSpPr/>
            <p:nvPr/>
          </p:nvSpPr>
          <p:spPr>
            <a:xfrm>
              <a:off x="1726990" y="2495766"/>
              <a:ext cx="104330" cy="58662"/>
            </a:xfrm>
            <a:custGeom>
              <a:avLst/>
              <a:gdLst/>
              <a:ahLst/>
              <a:cxnLst/>
              <a:rect l="l" t="t" r="r" b="b"/>
              <a:pathLst>
                <a:path w="1654" h="930" extrusionOk="0">
                  <a:moveTo>
                    <a:pt x="523" y="0"/>
                  </a:moveTo>
                  <a:cubicBezTo>
                    <a:pt x="277" y="0"/>
                    <a:pt x="50" y="135"/>
                    <a:pt x="25" y="350"/>
                  </a:cubicBezTo>
                  <a:cubicBezTo>
                    <a:pt x="0" y="495"/>
                    <a:pt x="13" y="640"/>
                    <a:pt x="73" y="773"/>
                  </a:cubicBezTo>
                  <a:cubicBezTo>
                    <a:pt x="303" y="845"/>
                    <a:pt x="532" y="894"/>
                    <a:pt x="774" y="918"/>
                  </a:cubicBezTo>
                  <a:cubicBezTo>
                    <a:pt x="841" y="926"/>
                    <a:pt x="905" y="929"/>
                    <a:pt x="966" y="929"/>
                  </a:cubicBezTo>
                  <a:cubicBezTo>
                    <a:pt x="1391" y="929"/>
                    <a:pt x="1653" y="756"/>
                    <a:pt x="1463" y="555"/>
                  </a:cubicBezTo>
                  <a:cubicBezTo>
                    <a:pt x="1306" y="410"/>
                    <a:pt x="1040" y="410"/>
                    <a:pt x="931" y="410"/>
                  </a:cubicBezTo>
                  <a:cubicBezTo>
                    <a:pt x="967" y="350"/>
                    <a:pt x="1040" y="193"/>
                    <a:pt x="822" y="72"/>
                  </a:cubicBezTo>
                  <a:cubicBezTo>
                    <a:pt x="728" y="23"/>
                    <a:pt x="624" y="0"/>
                    <a:pt x="5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20" name="Google Shape;2220;p60"/>
            <p:cNvSpPr/>
            <p:nvPr/>
          </p:nvSpPr>
          <p:spPr>
            <a:xfrm>
              <a:off x="2221007" y="3192515"/>
              <a:ext cx="151008" cy="79919"/>
            </a:xfrm>
            <a:custGeom>
              <a:avLst/>
              <a:gdLst/>
              <a:ahLst/>
              <a:cxnLst/>
              <a:rect l="l" t="t" r="r" b="b"/>
              <a:pathLst>
                <a:path w="2394" h="1267" extrusionOk="0">
                  <a:moveTo>
                    <a:pt x="1197" y="1"/>
                  </a:moveTo>
                  <a:cubicBezTo>
                    <a:pt x="931" y="1"/>
                    <a:pt x="666" y="61"/>
                    <a:pt x="424" y="182"/>
                  </a:cubicBezTo>
                  <a:cubicBezTo>
                    <a:pt x="1" y="436"/>
                    <a:pt x="1" y="835"/>
                    <a:pt x="424" y="1076"/>
                  </a:cubicBezTo>
                  <a:cubicBezTo>
                    <a:pt x="666" y="1203"/>
                    <a:pt x="931" y="1267"/>
                    <a:pt x="1197" y="1267"/>
                  </a:cubicBezTo>
                  <a:cubicBezTo>
                    <a:pt x="1463" y="1267"/>
                    <a:pt x="1729" y="1203"/>
                    <a:pt x="1971" y="1076"/>
                  </a:cubicBezTo>
                  <a:cubicBezTo>
                    <a:pt x="2394" y="835"/>
                    <a:pt x="2394" y="436"/>
                    <a:pt x="1971" y="182"/>
                  </a:cubicBezTo>
                  <a:cubicBezTo>
                    <a:pt x="1729" y="61"/>
                    <a:pt x="1463" y="1"/>
                    <a:pt x="1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21" name="Google Shape;2221;p60"/>
            <p:cNvSpPr/>
            <p:nvPr/>
          </p:nvSpPr>
          <p:spPr>
            <a:xfrm>
              <a:off x="2262196" y="3205571"/>
              <a:ext cx="89255" cy="46488"/>
            </a:xfrm>
            <a:custGeom>
              <a:avLst/>
              <a:gdLst/>
              <a:ahLst/>
              <a:cxnLst/>
              <a:rect l="l" t="t" r="r" b="b"/>
              <a:pathLst>
                <a:path w="1415" h="737" extrusionOk="0">
                  <a:moveTo>
                    <a:pt x="440" y="0"/>
                  </a:moveTo>
                  <a:cubicBezTo>
                    <a:pt x="214" y="0"/>
                    <a:pt x="3" y="140"/>
                    <a:pt x="13" y="338"/>
                  </a:cubicBezTo>
                  <a:cubicBezTo>
                    <a:pt x="0" y="458"/>
                    <a:pt x="25" y="579"/>
                    <a:pt x="97" y="688"/>
                  </a:cubicBezTo>
                  <a:cubicBezTo>
                    <a:pt x="291" y="724"/>
                    <a:pt x="496" y="736"/>
                    <a:pt x="701" y="736"/>
                  </a:cubicBezTo>
                  <a:cubicBezTo>
                    <a:pt x="1137" y="736"/>
                    <a:pt x="1415" y="531"/>
                    <a:pt x="1209" y="374"/>
                  </a:cubicBezTo>
                  <a:cubicBezTo>
                    <a:pt x="1116" y="315"/>
                    <a:pt x="1005" y="285"/>
                    <a:pt x="897" y="285"/>
                  </a:cubicBezTo>
                  <a:cubicBezTo>
                    <a:pt x="851" y="285"/>
                    <a:pt x="805" y="290"/>
                    <a:pt x="762" y="301"/>
                  </a:cubicBezTo>
                  <a:cubicBezTo>
                    <a:pt x="786" y="253"/>
                    <a:pt x="834" y="120"/>
                    <a:pt x="629" y="35"/>
                  </a:cubicBezTo>
                  <a:cubicBezTo>
                    <a:pt x="568" y="12"/>
                    <a:pt x="503" y="0"/>
                    <a:pt x="4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22" name="Google Shape;2222;p60"/>
            <p:cNvSpPr/>
            <p:nvPr/>
          </p:nvSpPr>
          <p:spPr>
            <a:xfrm>
              <a:off x="1818451" y="3049393"/>
              <a:ext cx="151828" cy="79919"/>
            </a:xfrm>
            <a:custGeom>
              <a:avLst/>
              <a:gdLst/>
              <a:ahLst/>
              <a:cxnLst/>
              <a:rect l="l" t="t" r="r" b="b"/>
              <a:pathLst>
                <a:path w="2407" h="1267" extrusionOk="0">
                  <a:moveTo>
                    <a:pt x="1202" y="0"/>
                  </a:moveTo>
                  <a:cubicBezTo>
                    <a:pt x="938" y="0"/>
                    <a:pt x="672" y="64"/>
                    <a:pt x="424" y="191"/>
                  </a:cubicBezTo>
                  <a:cubicBezTo>
                    <a:pt x="1" y="433"/>
                    <a:pt x="1" y="831"/>
                    <a:pt x="424" y="1085"/>
                  </a:cubicBezTo>
                  <a:cubicBezTo>
                    <a:pt x="672" y="1206"/>
                    <a:pt x="938" y="1267"/>
                    <a:pt x="1202" y="1267"/>
                  </a:cubicBezTo>
                  <a:cubicBezTo>
                    <a:pt x="1466" y="1267"/>
                    <a:pt x="1729" y="1206"/>
                    <a:pt x="1971" y="1085"/>
                  </a:cubicBezTo>
                  <a:cubicBezTo>
                    <a:pt x="2406" y="831"/>
                    <a:pt x="2394" y="433"/>
                    <a:pt x="1971" y="191"/>
                  </a:cubicBezTo>
                  <a:cubicBezTo>
                    <a:pt x="1729" y="64"/>
                    <a:pt x="1466" y="0"/>
                    <a:pt x="1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23" name="Google Shape;2223;p60"/>
            <p:cNvSpPr/>
            <p:nvPr/>
          </p:nvSpPr>
          <p:spPr>
            <a:xfrm>
              <a:off x="1860397" y="3062576"/>
              <a:ext cx="88182" cy="46362"/>
            </a:xfrm>
            <a:custGeom>
              <a:avLst/>
              <a:gdLst/>
              <a:ahLst/>
              <a:cxnLst/>
              <a:rect l="l" t="t" r="r" b="b"/>
              <a:pathLst>
                <a:path w="1398" h="735" extrusionOk="0">
                  <a:moveTo>
                    <a:pt x="423" y="1"/>
                  </a:moveTo>
                  <a:cubicBezTo>
                    <a:pt x="199" y="1"/>
                    <a:pt x="1" y="141"/>
                    <a:pt x="1" y="344"/>
                  </a:cubicBezTo>
                  <a:cubicBezTo>
                    <a:pt x="1" y="465"/>
                    <a:pt x="25" y="586"/>
                    <a:pt x="85" y="683"/>
                  </a:cubicBezTo>
                  <a:cubicBezTo>
                    <a:pt x="254" y="713"/>
                    <a:pt x="415" y="734"/>
                    <a:pt x="581" y="734"/>
                  </a:cubicBezTo>
                  <a:cubicBezTo>
                    <a:pt x="617" y="734"/>
                    <a:pt x="653" y="733"/>
                    <a:pt x="690" y="731"/>
                  </a:cubicBezTo>
                  <a:cubicBezTo>
                    <a:pt x="702" y="732"/>
                    <a:pt x="715" y="732"/>
                    <a:pt x="727" y="732"/>
                  </a:cubicBezTo>
                  <a:cubicBezTo>
                    <a:pt x="1152" y="732"/>
                    <a:pt x="1397" y="533"/>
                    <a:pt x="1209" y="369"/>
                  </a:cubicBezTo>
                  <a:cubicBezTo>
                    <a:pt x="1108" y="309"/>
                    <a:pt x="1000" y="280"/>
                    <a:pt x="891" y="280"/>
                  </a:cubicBezTo>
                  <a:cubicBezTo>
                    <a:pt x="844" y="280"/>
                    <a:pt x="797" y="285"/>
                    <a:pt x="750" y="296"/>
                  </a:cubicBezTo>
                  <a:cubicBezTo>
                    <a:pt x="774" y="248"/>
                    <a:pt x="823" y="115"/>
                    <a:pt x="629" y="42"/>
                  </a:cubicBezTo>
                  <a:cubicBezTo>
                    <a:pt x="561" y="14"/>
                    <a:pt x="49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24" name="Google Shape;2224;p60"/>
            <p:cNvSpPr/>
            <p:nvPr/>
          </p:nvSpPr>
          <p:spPr>
            <a:xfrm>
              <a:off x="1936657" y="3322327"/>
              <a:ext cx="151008" cy="79919"/>
            </a:xfrm>
            <a:custGeom>
              <a:avLst/>
              <a:gdLst/>
              <a:ahLst/>
              <a:cxnLst/>
              <a:rect l="l" t="t" r="r" b="b"/>
              <a:pathLst>
                <a:path w="2394" h="1267" extrusionOk="0">
                  <a:moveTo>
                    <a:pt x="1197" y="1"/>
                  </a:moveTo>
                  <a:cubicBezTo>
                    <a:pt x="931" y="1"/>
                    <a:pt x="665" y="64"/>
                    <a:pt x="423" y="191"/>
                  </a:cubicBezTo>
                  <a:cubicBezTo>
                    <a:pt x="0" y="433"/>
                    <a:pt x="0" y="831"/>
                    <a:pt x="423" y="1085"/>
                  </a:cubicBezTo>
                  <a:cubicBezTo>
                    <a:pt x="665" y="1206"/>
                    <a:pt x="931" y="1267"/>
                    <a:pt x="1197" y="1267"/>
                  </a:cubicBezTo>
                  <a:cubicBezTo>
                    <a:pt x="1463" y="1267"/>
                    <a:pt x="1729" y="1206"/>
                    <a:pt x="1971" y="1085"/>
                  </a:cubicBezTo>
                  <a:cubicBezTo>
                    <a:pt x="2394" y="831"/>
                    <a:pt x="2394" y="433"/>
                    <a:pt x="1971" y="191"/>
                  </a:cubicBezTo>
                  <a:cubicBezTo>
                    <a:pt x="1729" y="64"/>
                    <a:pt x="1463" y="1"/>
                    <a:pt x="1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25" name="Google Shape;2225;p60"/>
            <p:cNvSpPr/>
            <p:nvPr/>
          </p:nvSpPr>
          <p:spPr>
            <a:xfrm>
              <a:off x="1977846" y="3335510"/>
              <a:ext cx="89255" cy="46425"/>
            </a:xfrm>
            <a:custGeom>
              <a:avLst/>
              <a:gdLst/>
              <a:ahLst/>
              <a:cxnLst/>
              <a:rect l="l" t="t" r="r" b="b"/>
              <a:pathLst>
                <a:path w="1415" h="736" extrusionOk="0">
                  <a:moveTo>
                    <a:pt x="427" y="1"/>
                  </a:moveTo>
                  <a:cubicBezTo>
                    <a:pt x="206" y="1"/>
                    <a:pt x="3" y="141"/>
                    <a:pt x="12" y="344"/>
                  </a:cubicBezTo>
                  <a:cubicBezTo>
                    <a:pt x="0" y="465"/>
                    <a:pt x="24" y="586"/>
                    <a:pt x="97" y="695"/>
                  </a:cubicBezTo>
                  <a:cubicBezTo>
                    <a:pt x="242" y="722"/>
                    <a:pt x="394" y="736"/>
                    <a:pt x="547" y="736"/>
                  </a:cubicBezTo>
                  <a:cubicBezTo>
                    <a:pt x="598" y="736"/>
                    <a:pt x="650" y="734"/>
                    <a:pt x="701" y="731"/>
                  </a:cubicBezTo>
                  <a:cubicBezTo>
                    <a:pt x="1136" y="731"/>
                    <a:pt x="1414" y="538"/>
                    <a:pt x="1209" y="369"/>
                  </a:cubicBezTo>
                  <a:cubicBezTo>
                    <a:pt x="1116" y="309"/>
                    <a:pt x="1005" y="280"/>
                    <a:pt x="897" y="280"/>
                  </a:cubicBezTo>
                  <a:cubicBezTo>
                    <a:pt x="851" y="280"/>
                    <a:pt x="805" y="285"/>
                    <a:pt x="762" y="296"/>
                  </a:cubicBezTo>
                  <a:cubicBezTo>
                    <a:pt x="786" y="248"/>
                    <a:pt x="834" y="115"/>
                    <a:pt x="629" y="42"/>
                  </a:cubicBezTo>
                  <a:cubicBezTo>
                    <a:pt x="564" y="14"/>
                    <a:pt x="494"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26" name="Google Shape;2226;p60"/>
            <p:cNvSpPr/>
            <p:nvPr/>
          </p:nvSpPr>
          <p:spPr>
            <a:xfrm>
              <a:off x="2294996" y="3538681"/>
              <a:ext cx="151764" cy="79919"/>
            </a:xfrm>
            <a:custGeom>
              <a:avLst/>
              <a:gdLst/>
              <a:ahLst/>
              <a:cxnLst/>
              <a:rect l="l" t="t" r="r" b="b"/>
              <a:pathLst>
                <a:path w="2406" h="1267" extrusionOk="0">
                  <a:moveTo>
                    <a:pt x="1204" y="0"/>
                  </a:moveTo>
                  <a:cubicBezTo>
                    <a:pt x="940" y="0"/>
                    <a:pt x="677" y="61"/>
                    <a:pt x="435" y="181"/>
                  </a:cubicBezTo>
                  <a:cubicBezTo>
                    <a:pt x="0" y="435"/>
                    <a:pt x="0" y="834"/>
                    <a:pt x="435" y="1076"/>
                  </a:cubicBezTo>
                  <a:cubicBezTo>
                    <a:pt x="677" y="1203"/>
                    <a:pt x="940" y="1266"/>
                    <a:pt x="1204" y="1266"/>
                  </a:cubicBezTo>
                  <a:cubicBezTo>
                    <a:pt x="1469" y="1266"/>
                    <a:pt x="1735" y="1203"/>
                    <a:pt x="1982" y="1076"/>
                  </a:cubicBezTo>
                  <a:cubicBezTo>
                    <a:pt x="2405" y="834"/>
                    <a:pt x="2405" y="435"/>
                    <a:pt x="1982" y="181"/>
                  </a:cubicBezTo>
                  <a:cubicBezTo>
                    <a:pt x="1735" y="61"/>
                    <a:pt x="1469" y="0"/>
                    <a:pt x="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27" name="Google Shape;2227;p60"/>
            <p:cNvSpPr/>
            <p:nvPr/>
          </p:nvSpPr>
          <p:spPr>
            <a:xfrm>
              <a:off x="2336879" y="3551675"/>
              <a:ext cx="89318" cy="46488"/>
            </a:xfrm>
            <a:custGeom>
              <a:avLst/>
              <a:gdLst/>
              <a:ahLst/>
              <a:cxnLst/>
              <a:rect l="l" t="t" r="r" b="b"/>
              <a:pathLst>
                <a:path w="1416" h="737" extrusionOk="0">
                  <a:moveTo>
                    <a:pt x="435" y="1"/>
                  </a:moveTo>
                  <a:cubicBezTo>
                    <a:pt x="207" y="1"/>
                    <a:pt x="1" y="140"/>
                    <a:pt x="1" y="338"/>
                  </a:cubicBezTo>
                  <a:cubicBezTo>
                    <a:pt x="1" y="459"/>
                    <a:pt x="25" y="580"/>
                    <a:pt x="86" y="689"/>
                  </a:cubicBezTo>
                  <a:cubicBezTo>
                    <a:pt x="291" y="725"/>
                    <a:pt x="484" y="737"/>
                    <a:pt x="690" y="737"/>
                  </a:cubicBezTo>
                  <a:cubicBezTo>
                    <a:pt x="1137" y="737"/>
                    <a:pt x="1415" y="544"/>
                    <a:pt x="1210" y="374"/>
                  </a:cubicBezTo>
                  <a:cubicBezTo>
                    <a:pt x="1117" y="315"/>
                    <a:pt x="1006" y="285"/>
                    <a:pt x="894" y="285"/>
                  </a:cubicBezTo>
                  <a:cubicBezTo>
                    <a:pt x="846" y="285"/>
                    <a:pt x="797" y="291"/>
                    <a:pt x="750" y="302"/>
                  </a:cubicBezTo>
                  <a:cubicBezTo>
                    <a:pt x="787" y="253"/>
                    <a:pt x="823" y="121"/>
                    <a:pt x="629" y="36"/>
                  </a:cubicBezTo>
                  <a:cubicBezTo>
                    <a:pt x="566" y="12"/>
                    <a:pt x="500" y="1"/>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28" name="Google Shape;2228;p60"/>
            <p:cNvSpPr/>
            <p:nvPr/>
          </p:nvSpPr>
          <p:spPr>
            <a:xfrm>
              <a:off x="2104378" y="3465449"/>
              <a:ext cx="141861" cy="81685"/>
            </a:xfrm>
            <a:custGeom>
              <a:avLst/>
              <a:gdLst/>
              <a:ahLst/>
              <a:cxnLst/>
              <a:rect l="l" t="t" r="r" b="b"/>
              <a:pathLst>
                <a:path w="2249" h="1295" extrusionOk="0">
                  <a:moveTo>
                    <a:pt x="1125" y="1"/>
                  </a:moveTo>
                  <a:cubicBezTo>
                    <a:pt x="508" y="1"/>
                    <a:pt x="0" y="291"/>
                    <a:pt x="0" y="641"/>
                  </a:cubicBezTo>
                  <a:cubicBezTo>
                    <a:pt x="0" y="1004"/>
                    <a:pt x="508" y="1294"/>
                    <a:pt x="1125" y="1294"/>
                  </a:cubicBezTo>
                  <a:cubicBezTo>
                    <a:pt x="1741" y="1294"/>
                    <a:pt x="2249" y="1004"/>
                    <a:pt x="2249" y="641"/>
                  </a:cubicBezTo>
                  <a:cubicBezTo>
                    <a:pt x="2249" y="291"/>
                    <a:pt x="1741"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29" name="Google Shape;2229;p60"/>
            <p:cNvSpPr/>
            <p:nvPr/>
          </p:nvSpPr>
          <p:spPr>
            <a:xfrm>
              <a:off x="2128032" y="3488157"/>
              <a:ext cx="40433" cy="21005"/>
            </a:xfrm>
            <a:custGeom>
              <a:avLst/>
              <a:gdLst/>
              <a:ahLst/>
              <a:cxnLst/>
              <a:rect l="l" t="t" r="r" b="b"/>
              <a:pathLst>
                <a:path w="641" h="333" extrusionOk="0">
                  <a:moveTo>
                    <a:pt x="466" y="0"/>
                  </a:moveTo>
                  <a:cubicBezTo>
                    <a:pt x="426" y="0"/>
                    <a:pt x="387" y="9"/>
                    <a:pt x="351" y="28"/>
                  </a:cubicBezTo>
                  <a:lnTo>
                    <a:pt x="73" y="173"/>
                  </a:lnTo>
                  <a:cubicBezTo>
                    <a:pt x="12" y="197"/>
                    <a:pt x="0" y="257"/>
                    <a:pt x="61" y="306"/>
                  </a:cubicBezTo>
                  <a:cubicBezTo>
                    <a:pt x="97" y="324"/>
                    <a:pt x="136" y="333"/>
                    <a:pt x="175" y="333"/>
                  </a:cubicBezTo>
                  <a:cubicBezTo>
                    <a:pt x="215" y="333"/>
                    <a:pt x="254" y="324"/>
                    <a:pt x="290" y="306"/>
                  </a:cubicBezTo>
                  <a:lnTo>
                    <a:pt x="568" y="161"/>
                  </a:lnTo>
                  <a:cubicBezTo>
                    <a:pt x="641" y="136"/>
                    <a:pt x="641" y="76"/>
                    <a:pt x="580" y="28"/>
                  </a:cubicBezTo>
                  <a:cubicBezTo>
                    <a:pt x="544" y="9"/>
                    <a:pt x="505" y="0"/>
                    <a:pt x="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30" name="Google Shape;2230;p60"/>
            <p:cNvSpPr/>
            <p:nvPr/>
          </p:nvSpPr>
          <p:spPr>
            <a:xfrm>
              <a:off x="2147838" y="3491310"/>
              <a:ext cx="70205" cy="37910"/>
            </a:xfrm>
            <a:custGeom>
              <a:avLst/>
              <a:gdLst/>
              <a:ahLst/>
              <a:cxnLst/>
              <a:rect l="l" t="t" r="r" b="b"/>
              <a:pathLst>
                <a:path w="1113" h="601" extrusionOk="0">
                  <a:moveTo>
                    <a:pt x="1005" y="1"/>
                  </a:moveTo>
                  <a:cubicBezTo>
                    <a:pt x="973" y="1"/>
                    <a:pt x="941" y="11"/>
                    <a:pt x="919" y="26"/>
                  </a:cubicBezTo>
                  <a:cubicBezTo>
                    <a:pt x="907" y="38"/>
                    <a:pt x="895" y="50"/>
                    <a:pt x="895" y="62"/>
                  </a:cubicBezTo>
                  <a:lnTo>
                    <a:pt x="786" y="62"/>
                  </a:lnTo>
                  <a:cubicBezTo>
                    <a:pt x="689" y="62"/>
                    <a:pt x="556" y="74"/>
                    <a:pt x="508" y="86"/>
                  </a:cubicBezTo>
                  <a:cubicBezTo>
                    <a:pt x="472" y="86"/>
                    <a:pt x="436" y="98"/>
                    <a:pt x="399" y="111"/>
                  </a:cubicBezTo>
                  <a:lnTo>
                    <a:pt x="375" y="123"/>
                  </a:lnTo>
                  <a:lnTo>
                    <a:pt x="37" y="292"/>
                  </a:lnTo>
                  <a:cubicBezTo>
                    <a:pt x="0" y="304"/>
                    <a:pt x="0" y="328"/>
                    <a:pt x="37" y="352"/>
                  </a:cubicBezTo>
                  <a:lnTo>
                    <a:pt x="399" y="582"/>
                  </a:lnTo>
                  <a:cubicBezTo>
                    <a:pt x="417" y="594"/>
                    <a:pt x="442" y="600"/>
                    <a:pt x="466" y="600"/>
                  </a:cubicBezTo>
                  <a:cubicBezTo>
                    <a:pt x="490" y="600"/>
                    <a:pt x="514" y="594"/>
                    <a:pt x="532" y="582"/>
                  </a:cubicBezTo>
                  <a:cubicBezTo>
                    <a:pt x="544" y="570"/>
                    <a:pt x="556" y="558"/>
                    <a:pt x="569" y="546"/>
                  </a:cubicBezTo>
                  <a:cubicBezTo>
                    <a:pt x="587" y="552"/>
                    <a:pt x="605" y="555"/>
                    <a:pt x="623" y="555"/>
                  </a:cubicBezTo>
                  <a:cubicBezTo>
                    <a:pt x="641" y="555"/>
                    <a:pt x="659" y="552"/>
                    <a:pt x="677" y="546"/>
                  </a:cubicBezTo>
                  <a:cubicBezTo>
                    <a:pt x="689" y="534"/>
                    <a:pt x="701" y="522"/>
                    <a:pt x="714" y="509"/>
                  </a:cubicBezTo>
                  <a:cubicBezTo>
                    <a:pt x="724" y="513"/>
                    <a:pt x="735" y="514"/>
                    <a:pt x="745" y="514"/>
                  </a:cubicBezTo>
                  <a:cubicBezTo>
                    <a:pt x="771" y="514"/>
                    <a:pt x="797" y="506"/>
                    <a:pt x="822" y="497"/>
                  </a:cubicBezTo>
                  <a:cubicBezTo>
                    <a:pt x="847" y="485"/>
                    <a:pt x="859" y="461"/>
                    <a:pt x="847" y="437"/>
                  </a:cubicBezTo>
                  <a:lnTo>
                    <a:pt x="847" y="437"/>
                  </a:lnTo>
                  <a:cubicBezTo>
                    <a:pt x="862" y="442"/>
                    <a:pt x="877" y="445"/>
                    <a:pt x="892" y="445"/>
                  </a:cubicBezTo>
                  <a:cubicBezTo>
                    <a:pt x="915" y="445"/>
                    <a:pt x="939" y="439"/>
                    <a:pt x="967" y="425"/>
                  </a:cubicBezTo>
                  <a:cubicBezTo>
                    <a:pt x="1004" y="401"/>
                    <a:pt x="1016" y="364"/>
                    <a:pt x="967" y="340"/>
                  </a:cubicBezTo>
                  <a:lnTo>
                    <a:pt x="762" y="207"/>
                  </a:lnTo>
                  <a:cubicBezTo>
                    <a:pt x="786" y="207"/>
                    <a:pt x="895" y="195"/>
                    <a:pt x="919" y="183"/>
                  </a:cubicBezTo>
                  <a:cubicBezTo>
                    <a:pt x="955" y="183"/>
                    <a:pt x="979" y="171"/>
                    <a:pt x="1004" y="159"/>
                  </a:cubicBezTo>
                  <a:cubicBezTo>
                    <a:pt x="1028" y="147"/>
                    <a:pt x="1052" y="123"/>
                    <a:pt x="1076" y="98"/>
                  </a:cubicBezTo>
                  <a:cubicBezTo>
                    <a:pt x="1100" y="74"/>
                    <a:pt x="1112" y="38"/>
                    <a:pt x="1064" y="14"/>
                  </a:cubicBezTo>
                  <a:cubicBezTo>
                    <a:pt x="1046" y="5"/>
                    <a:pt x="1025" y="1"/>
                    <a:pt x="10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31" name="Google Shape;2231;p60"/>
            <p:cNvSpPr/>
            <p:nvPr/>
          </p:nvSpPr>
          <p:spPr>
            <a:xfrm>
              <a:off x="1938171" y="3181855"/>
              <a:ext cx="141104" cy="81622"/>
            </a:xfrm>
            <a:custGeom>
              <a:avLst/>
              <a:gdLst/>
              <a:ahLst/>
              <a:cxnLst/>
              <a:rect l="l" t="t" r="r" b="b"/>
              <a:pathLst>
                <a:path w="2237" h="1294" extrusionOk="0">
                  <a:moveTo>
                    <a:pt x="1125" y="1"/>
                  </a:moveTo>
                  <a:cubicBezTo>
                    <a:pt x="508" y="1"/>
                    <a:pt x="1" y="291"/>
                    <a:pt x="1" y="653"/>
                  </a:cubicBezTo>
                  <a:cubicBezTo>
                    <a:pt x="1" y="1004"/>
                    <a:pt x="508" y="1294"/>
                    <a:pt x="1125" y="1294"/>
                  </a:cubicBezTo>
                  <a:cubicBezTo>
                    <a:pt x="1741" y="1294"/>
                    <a:pt x="2237" y="1004"/>
                    <a:pt x="2237" y="653"/>
                  </a:cubicBezTo>
                  <a:cubicBezTo>
                    <a:pt x="2237" y="291"/>
                    <a:pt x="1741"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32" name="Google Shape;2232;p60"/>
            <p:cNvSpPr/>
            <p:nvPr/>
          </p:nvSpPr>
          <p:spPr>
            <a:xfrm>
              <a:off x="1962582" y="3204562"/>
              <a:ext cx="40433" cy="21446"/>
            </a:xfrm>
            <a:custGeom>
              <a:avLst/>
              <a:gdLst/>
              <a:ahLst/>
              <a:cxnLst/>
              <a:rect l="l" t="t" r="r" b="b"/>
              <a:pathLst>
                <a:path w="641" h="340" extrusionOk="0">
                  <a:moveTo>
                    <a:pt x="455" y="0"/>
                  </a:moveTo>
                  <a:cubicBezTo>
                    <a:pt x="414" y="0"/>
                    <a:pt x="375" y="9"/>
                    <a:pt x="339" y="27"/>
                  </a:cubicBezTo>
                  <a:lnTo>
                    <a:pt x="73" y="172"/>
                  </a:lnTo>
                  <a:cubicBezTo>
                    <a:pt x="0" y="209"/>
                    <a:pt x="0" y="269"/>
                    <a:pt x="61" y="305"/>
                  </a:cubicBezTo>
                  <a:cubicBezTo>
                    <a:pt x="103" y="326"/>
                    <a:pt x="149" y="339"/>
                    <a:pt x="195" y="339"/>
                  </a:cubicBezTo>
                  <a:cubicBezTo>
                    <a:pt x="228" y="339"/>
                    <a:pt x="260" y="333"/>
                    <a:pt x="290" y="317"/>
                  </a:cubicBezTo>
                  <a:lnTo>
                    <a:pt x="568" y="160"/>
                  </a:lnTo>
                  <a:cubicBezTo>
                    <a:pt x="629" y="124"/>
                    <a:pt x="641" y="64"/>
                    <a:pt x="580" y="27"/>
                  </a:cubicBezTo>
                  <a:cubicBezTo>
                    <a:pt x="538" y="9"/>
                    <a:pt x="496"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33" name="Google Shape;2233;p60"/>
            <p:cNvSpPr/>
            <p:nvPr/>
          </p:nvSpPr>
          <p:spPr>
            <a:xfrm>
              <a:off x="1981631" y="3208095"/>
              <a:ext cx="69448" cy="37468"/>
            </a:xfrm>
            <a:custGeom>
              <a:avLst/>
              <a:gdLst/>
              <a:ahLst/>
              <a:cxnLst/>
              <a:rect l="l" t="t" r="r" b="b"/>
              <a:pathLst>
                <a:path w="1101" h="594" extrusionOk="0">
                  <a:moveTo>
                    <a:pt x="1000" y="0"/>
                  </a:moveTo>
                  <a:cubicBezTo>
                    <a:pt x="970" y="0"/>
                    <a:pt x="942" y="9"/>
                    <a:pt x="919" y="32"/>
                  </a:cubicBezTo>
                  <a:cubicBezTo>
                    <a:pt x="907" y="32"/>
                    <a:pt x="895" y="44"/>
                    <a:pt x="883" y="56"/>
                  </a:cubicBezTo>
                  <a:lnTo>
                    <a:pt x="774" y="56"/>
                  </a:lnTo>
                  <a:cubicBezTo>
                    <a:pt x="677" y="56"/>
                    <a:pt x="544" y="68"/>
                    <a:pt x="496" y="80"/>
                  </a:cubicBezTo>
                  <a:cubicBezTo>
                    <a:pt x="460" y="80"/>
                    <a:pt x="424" y="92"/>
                    <a:pt x="387" y="104"/>
                  </a:cubicBezTo>
                  <a:lnTo>
                    <a:pt x="363" y="116"/>
                  </a:lnTo>
                  <a:lnTo>
                    <a:pt x="25" y="286"/>
                  </a:lnTo>
                  <a:cubicBezTo>
                    <a:pt x="0" y="310"/>
                    <a:pt x="0" y="334"/>
                    <a:pt x="25" y="346"/>
                  </a:cubicBezTo>
                  <a:lnTo>
                    <a:pt x="387" y="576"/>
                  </a:lnTo>
                  <a:cubicBezTo>
                    <a:pt x="405" y="588"/>
                    <a:pt x="430" y="594"/>
                    <a:pt x="454" y="594"/>
                  </a:cubicBezTo>
                  <a:cubicBezTo>
                    <a:pt x="478" y="594"/>
                    <a:pt x="502" y="588"/>
                    <a:pt x="520" y="576"/>
                  </a:cubicBezTo>
                  <a:cubicBezTo>
                    <a:pt x="544" y="576"/>
                    <a:pt x="544" y="564"/>
                    <a:pt x="556" y="551"/>
                  </a:cubicBezTo>
                  <a:cubicBezTo>
                    <a:pt x="567" y="555"/>
                    <a:pt x="578" y="556"/>
                    <a:pt x="588" y="556"/>
                  </a:cubicBezTo>
                  <a:cubicBezTo>
                    <a:pt x="614" y="556"/>
                    <a:pt x="640" y="548"/>
                    <a:pt x="665" y="539"/>
                  </a:cubicBezTo>
                  <a:cubicBezTo>
                    <a:pt x="677" y="539"/>
                    <a:pt x="689" y="515"/>
                    <a:pt x="702" y="503"/>
                  </a:cubicBezTo>
                  <a:cubicBezTo>
                    <a:pt x="712" y="507"/>
                    <a:pt x="723" y="508"/>
                    <a:pt x="733" y="508"/>
                  </a:cubicBezTo>
                  <a:cubicBezTo>
                    <a:pt x="759" y="508"/>
                    <a:pt x="785" y="500"/>
                    <a:pt x="810" y="491"/>
                  </a:cubicBezTo>
                  <a:cubicBezTo>
                    <a:pt x="847" y="479"/>
                    <a:pt x="859" y="455"/>
                    <a:pt x="847" y="431"/>
                  </a:cubicBezTo>
                  <a:lnTo>
                    <a:pt x="847" y="431"/>
                  </a:lnTo>
                  <a:cubicBezTo>
                    <a:pt x="862" y="436"/>
                    <a:pt x="877" y="439"/>
                    <a:pt x="892" y="439"/>
                  </a:cubicBezTo>
                  <a:cubicBezTo>
                    <a:pt x="915" y="439"/>
                    <a:pt x="939" y="433"/>
                    <a:pt x="967" y="418"/>
                  </a:cubicBezTo>
                  <a:cubicBezTo>
                    <a:pt x="1004" y="406"/>
                    <a:pt x="1004" y="358"/>
                    <a:pt x="967" y="334"/>
                  </a:cubicBezTo>
                  <a:lnTo>
                    <a:pt x="762" y="201"/>
                  </a:lnTo>
                  <a:cubicBezTo>
                    <a:pt x="774" y="201"/>
                    <a:pt x="883" y="189"/>
                    <a:pt x="919" y="177"/>
                  </a:cubicBezTo>
                  <a:cubicBezTo>
                    <a:pt x="943" y="177"/>
                    <a:pt x="967" y="165"/>
                    <a:pt x="992" y="153"/>
                  </a:cubicBezTo>
                  <a:cubicBezTo>
                    <a:pt x="1028" y="141"/>
                    <a:pt x="1052" y="116"/>
                    <a:pt x="1064" y="92"/>
                  </a:cubicBezTo>
                  <a:cubicBezTo>
                    <a:pt x="1088" y="68"/>
                    <a:pt x="1100" y="32"/>
                    <a:pt x="1052" y="8"/>
                  </a:cubicBezTo>
                  <a:cubicBezTo>
                    <a:pt x="1034" y="3"/>
                    <a:pt x="1017" y="0"/>
                    <a:pt x="1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34" name="Google Shape;2234;p60"/>
            <p:cNvSpPr/>
            <p:nvPr/>
          </p:nvSpPr>
          <p:spPr>
            <a:xfrm>
              <a:off x="1647703" y="3177881"/>
              <a:ext cx="157126" cy="81370"/>
            </a:xfrm>
            <a:custGeom>
              <a:avLst/>
              <a:gdLst/>
              <a:ahLst/>
              <a:cxnLst/>
              <a:rect l="l" t="t" r="r" b="b"/>
              <a:pathLst>
                <a:path w="2491" h="1290" extrusionOk="0">
                  <a:moveTo>
                    <a:pt x="1245" y="1"/>
                  </a:moveTo>
                  <a:cubicBezTo>
                    <a:pt x="990" y="1"/>
                    <a:pt x="735" y="58"/>
                    <a:pt x="496" y="172"/>
                  </a:cubicBezTo>
                  <a:cubicBezTo>
                    <a:pt x="37" y="402"/>
                    <a:pt x="0" y="813"/>
                    <a:pt x="411" y="1079"/>
                  </a:cubicBezTo>
                  <a:cubicBezTo>
                    <a:pt x="668" y="1220"/>
                    <a:pt x="955" y="1290"/>
                    <a:pt x="1244" y="1290"/>
                  </a:cubicBezTo>
                  <a:cubicBezTo>
                    <a:pt x="1499" y="1290"/>
                    <a:pt x="1756" y="1235"/>
                    <a:pt x="1995" y="1127"/>
                  </a:cubicBezTo>
                  <a:cubicBezTo>
                    <a:pt x="2454" y="885"/>
                    <a:pt x="2490" y="474"/>
                    <a:pt x="2079" y="221"/>
                  </a:cubicBezTo>
                  <a:cubicBezTo>
                    <a:pt x="1817" y="74"/>
                    <a:pt x="1531" y="1"/>
                    <a:pt x="1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35" name="Google Shape;2235;p60"/>
            <p:cNvSpPr/>
            <p:nvPr/>
          </p:nvSpPr>
          <p:spPr>
            <a:xfrm>
              <a:off x="1679746" y="3199958"/>
              <a:ext cx="39676" cy="21005"/>
            </a:xfrm>
            <a:custGeom>
              <a:avLst/>
              <a:gdLst/>
              <a:ahLst/>
              <a:cxnLst/>
              <a:rect l="l" t="t" r="r" b="b"/>
              <a:pathLst>
                <a:path w="629" h="333" extrusionOk="0">
                  <a:moveTo>
                    <a:pt x="455" y="1"/>
                  </a:moveTo>
                  <a:cubicBezTo>
                    <a:pt x="414" y="1"/>
                    <a:pt x="375" y="10"/>
                    <a:pt x="339" y="28"/>
                  </a:cubicBezTo>
                  <a:lnTo>
                    <a:pt x="73" y="173"/>
                  </a:lnTo>
                  <a:cubicBezTo>
                    <a:pt x="0" y="209"/>
                    <a:pt x="0" y="270"/>
                    <a:pt x="61" y="306"/>
                  </a:cubicBezTo>
                  <a:cubicBezTo>
                    <a:pt x="97" y="324"/>
                    <a:pt x="136" y="333"/>
                    <a:pt x="175" y="333"/>
                  </a:cubicBezTo>
                  <a:cubicBezTo>
                    <a:pt x="215" y="333"/>
                    <a:pt x="254" y="324"/>
                    <a:pt x="290" y="306"/>
                  </a:cubicBezTo>
                  <a:lnTo>
                    <a:pt x="556" y="173"/>
                  </a:lnTo>
                  <a:cubicBezTo>
                    <a:pt x="629" y="137"/>
                    <a:pt x="629" y="76"/>
                    <a:pt x="580" y="28"/>
                  </a:cubicBezTo>
                  <a:cubicBezTo>
                    <a:pt x="538" y="10"/>
                    <a:pt x="496" y="1"/>
                    <a:pt x="4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36" name="Google Shape;2236;p60"/>
            <p:cNvSpPr/>
            <p:nvPr/>
          </p:nvSpPr>
          <p:spPr>
            <a:xfrm>
              <a:off x="1698038" y="3203490"/>
              <a:ext cx="70205" cy="37720"/>
            </a:xfrm>
            <a:custGeom>
              <a:avLst/>
              <a:gdLst/>
              <a:ahLst/>
              <a:cxnLst/>
              <a:rect l="l" t="t" r="r" b="b"/>
              <a:pathLst>
                <a:path w="1113" h="598" extrusionOk="0">
                  <a:moveTo>
                    <a:pt x="1011" y="1"/>
                  </a:moveTo>
                  <a:cubicBezTo>
                    <a:pt x="980" y="1"/>
                    <a:pt x="949" y="9"/>
                    <a:pt x="919" y="32"/>
                  </a:cubicBezTo>
                  <a:cubicBezTo>
                    <a:pt x="919" y="44"/>
                    <a:pt x="907" y="44"/>
                    <a:pt x="895" y="56"/>
                  </a:cubicBezTo>
                  <a:cubicBezTo>
                    <a:pt x="858" y="56"/>
                    <a:pt x="822" y="68"/>
                    <a:pt x="786" y="68"/>
                  </a:cubicBezTo>
                  <a:cubicBezTo>
                    <a:pt x="689" y="68"/>
                    <a:pt x="556" y="68"/>
                    <a:pt x="508" y="81"/>
                  </a:cubicBezTo>
                  <a:cubicBezTo>
                    <a:pt x="472" y="81"/>
                    <a:pt x="435" y="93"/>
                    <a:pt x="399" y="105"/>
                  </a:cubicBezTo>
                  <a:lnTo>
                    <a:pt x="375" y="117"/>
                  </a:lnTo>
                  <a:lnTo>
                    <a:pt x="36" y="286"/>
                  </a:lnTo>
                  <a:cubicBezTo>
                    <a:pt x="12" y="310"/>
                    <a:pt x="0" y="334"/>
                    <a:pt x="36" y="359"/>
                  </a:cubicBezTo>
                  <a:lnTo>
                    <a:pt x="399" y="588"/>
                  </a:lnTo>
                  <a:cubicBezTo>
                    <a:pt x="423" y="594"/>
                    <a:pt x="447" y="597"/>
                    <a:pt x="472" y="597"/>
                  </a:cubicBezTo>
                  <a:cubicBezTo>
                    <a:pt x="496" y="597"/>
                    <a:pt x="520" y="594"/>
                    <a:pt x="544" y="588"/>
                  </a:cubicBezTo>
                  <a:cubicBezTo>
                    <a:pt x="556" y="576"/>
                    <a:pt x="568" y="564"/>
                    <a:pt x="568" y="552"/>
                  </a:cubicBezTo>
                  <a:cubicBezTo>
                    <a:pt x="583" y="557"/>
                    <a:pt x="598" y="560"/>
                    <a:pt x="613" y="560"/>
                  </a:cubicBezTo>
                  <a:cubicBezTo>
                    <a:pt x="635" y="560"/>
                    <a:pt x="656" y="554"/>
                    <a:pt x="677" y="540"/>
                  </a:cubicBezTo>
                  <a:cubicBezTo>
                    <a:pt x="701" y="540"/>
                    <a:pt x="701" y="528"/>
                    <a:pt x="713" y="504"/>
                  </a:cubicBezTo>
                  <a:cubicBezTo>
                    <a:pt x="728" y="509"/>
                    <a:pt x="743" y="512"/>
                    <a:pt x="758" y="512"/>
                  </a:cubicBezTo>
                  <a:cubicBezTo>
                    <a:pt x="780" y="512"/>
                    <a:pt x="801" y="506"/>
                    <a:pt x="822" y="491"/>
                  </a:cubicBezTo>
                  <a:cubicBezTo>
                    <a:pt x="858" y="479"/>
                    <a:pt x="870" y="455"/>
                    <a:pt x="858" y="431"/>
                  </a:cubicBezTo>
                  <a:lnTo>
                    <a:pt x="858" y="431"/>
                  </a:lnTo>
                  <a:cubicBezTo>
                    <a:pt x="876" y="437"/>
                    <a:pt x="895" y="440"/>
                    <a:pt x="913" y="440"/>
                  </a:cubicBezTo>
                  <a:cubicBezTo>
                    <a:pt x="931" y="440"/>
                    <a:pt x="949" y="437"/>
                    <a:pt x="967" y="431"/>
                  </a:cubicBezTo>
                  <a:cubicBezTo>
                    <a:pt x="1015" y="407"/>
                    <a:pt x="1015" y="359"/>
                    <a:pt x="979" y="334"/>
                  </a:cubicBezTo>
                  <a:lnTo>
                    <a:pt x="774" y="214"/>
                  </a:lnTo>
                  <a:cubicBezTo>
                    <a:pt x="798" y="214"/>
                    <a:pt x="895" y="189"/>
                    <a:pt x="931" y="189"/>
                  </a:cubicBezTo>
                  <a:cubicBezTo>
                    <a:pt x="955" y="177"/>
                    <a:pt x="979" y="165"/>
                    <a:pt x="1003" y="153"/>
                  </a:cubicBezTo>
                  <a:cubicBezTo>
                    <a:pt x="1040" y="141"/>
                    <a:pt x="1064" y="117"/>
                    <a:pt x="1076" y="105"/>
                  </a:cubicBezTo>
                  <a:cubicBezTo>
                    <a:pt x="1100" y="68"/>
                    <a:pt x="1112" y="32"/>
                    <a:pt x="1064" y="8"/>
                  </a:cubicBezTo>
                  <a:cubicBezTo>
                    <a:pt x="1046" y="4"/>
                    <a:pt x="1028" y="1"/>
                    <a:pt x="1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37" name="Google Shape;2237;p60"/>
            <p:cNvSpPr/>
            <p:nvPr/>
          </p:nvSpPr>
          <p:spPr>
            <a:xfrm>
              <a:off x="1236758" y="2891322"/>
              <a:ext cx="158640" cy="82505"/>
            </a:xfrm>
            <a:custGeom>
              <a:avLst/>
              <a:gdLst/>
              <a:ahLst/>
              <a:cxnLst/>
              <a:rect l="l" t="t" r="r" b="b"/>
              <a:pathLst>
                <a:path w="2515" h="1308" extrusionOk="0">
                  <a:moveTo>
                    <a:pt x="1142" y="0"/>
                  </a:moveTo>
                  <a:cubicBezTo>
                    <a:pt x="946" y="0"/>
                    <a:pt x="748" y="33"/>
                    <a:pt x="557" y="98"/>
                  </a:cubicBezTo>
                  <a:cubicBezTo>
                    <a:pt x="73" y="291"/>
                    <a:pt x="1" y="702"/>
                    <a:pt x="387" y="1005"/>
                  </a:cubicBezTo>
                  <a:cubicBezTo>
                    <a:pt x="681" y="1206"/>
                    <a:pt x="1025" y="1308"/>
                    <a:pt x="1373" y="1308"/>
                  </a:cubicBezTo>
                  <a:cubicBezTo>
                    <a:pt x="1569" y="1308"/>
                    <a:pt x="1767" y="1275"/>
                    <a:pt x="1959" y="1210"/>
                  </a:cubicBezTo>
                  <a:cubicBezTo>
                    <a:pt x="2442" y="1017"/>
                    <a:pt x="2515" y="618"/>
                    <a:pt x="2128" y="304"/>
                  </a:cubicBezTo>
                  <a:cubicBezTo>
                    <a:pt x="1834" y="103"/>
                    <a:pt x="1491" y="0"/>
                    <a:pt x="1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38" name="Google Shape;2238;p60"/>
            <p:cNvSpPr/>
            <p:nvPr/>
          </p:nvSpPr>
          <p:spPr>
            <a:xfrm>
              <a:off x="1269558" y="2912894"/>
              <a:ext cx="41253" cy="19743"/>
            </a:xfrm>
            <a:custGeom>
              <a:avLst/>
              <a:gdLst/>
              <a:ahLst/>
              <a:cxnLst/>
              <a:rect l="l" t="t" r="r" b="b"/>
              <a:pathLst>
                <a:path w="654" h="313" extrusionOk="0">
                  <a:moveTo>
                    <a:pt x="465" y="1"/>
                  </a:moveTo>
                  <a:cubicBezTo>
                    <a:pt x="434" y="1"/>
                    <a:pt x="404" y="8"/>
                    <a:pt x="375" y="22"/>
                  </a:cubicBezTo>
                  <a:lnTo>
                    <a:pt x="85" y="131"/>
                  </a:lnTo>
                  <a:cubicBezTo>
                    <a:pt x="12" y="167"/>
                    <a:pt x="0" y="215"/>
                    <a:pt x="61" y="264"/>
                  </a:cubicBezTo>
                  <a:cubicBezTo>
                    <a:pt x="101" y="296"/>
                    <a:pt x="158" y="312"/>
                    <a:pt x="212" y="312"/>
                  </a:cubicBezTo>
                  <a:cubicBezTo>
                    <a:pt x="239" y="312"/>
                    <a:pt x="266" y="308"/>
                    <a:pt x="290" y="300"/>
                  </a:cubicBezTo>
                  <a:lnTo>
                    <a:pt x="581" y="179"/>
                  </a:lnTo>
                  <a:cubicBezTo>
                    <a:pt x="641" y="155"/>
                    <a:pt x="653" y="95"/>
                    <a:pt x="605" y="46"/>
                  </a:cubicBezTo>
                  <a:cubicBezTo>
                    <a:pt x="561" y="17"/>
                    <a:pt x="512"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39" name="Google Shape;2239;p60"/>
            <p:cNvSpPr/>
            <p:nvPr/>
          </p:nvSpPr>
          <p:spPr>
            <a:xfrm>
              <a:off x="1288607" y="2921473"/>
              <a:ext cx="70962" cy="34440"/>
            </a:xfrm>
            <a:custGeom>
              <a:avLst/>
              <a:gdLst/>
              <a:ahLst/>
              <a:cxnLst/>
              <a:rect l="l" t="t" r="r" b="b"/>
              <a:pathLst>
                <a:path w="1125" h="546" extrusionOk="0">
                  <a:moveTo>
                    <a:pt x="1016" y="1"/>
                  </a:moveTo>
                  <a:cubicBezTo>
                    <a:pt x="992" y="1"/>
                    <a:pt x="968" y="7"/>
                    <a:pt x="943" y="19"/>
                  </a:cubicBezTo>
                  <a:cubicBezTo>
                    <a:pt x="931" y="31"/>
                    <a:pt x="919" y="43"/>
                    <a:pt x="907" y="43"/>
                  </a:cubicBezTo>
                  <a:lnTo>
                    <a:pt x="798" y="43"/>
                  </a:lnTo>
                  <a:cubicBezTo>
                    <a:pt x="702" y="43"/>
                    <a:pt x="569" y="31"/>
                    <a:pt x="532" y="31"/>
                  </a:cubicBezTo>
                  <a:cubicBezTo>
                    <a:pt x="484" y="31"/>
                    <a:pt x="448" y="43"/>
                    <a:pt x="412" y="55"/>
                  </a:cubicBezTo>
                  <a:lnTo>
                    <a:pt x="387" y="55"/>
                  </a:lnTo>
                  <a:lnTo>
                    <a:pt x="37" y="188"/>
                  </a:lnTo>
                  <a:cubicBezTo>
                    <a:pt x="1" y="200"/>
                    <a:pt x="1" y="237"/>
                    <a:pt x="25" y="249"/>
                  </a:cubicBezTo>
                  <a:lnTo>
                    <a:pt x="363" y="515"/>
                  </a:lnTo>
                  <a:cubicBezTo>
                    <a:pt x="386" y="538"/>
                    <a:pt x="414" y="546"/>
                    <a:pt x="444" y="546"/>
                  </a:cubicBezTo>
                  <a:cubicBezTo>
                    <a:pt x="461" y="546"/>
                    <a:pt x="478" y="543"/>
                    <a:pt x="496" y="539"/>
                  </a:cubicBezTo>
                  <a:cubicBezTo>
                    <a:pt x="508" y="527"/>
                    <a:pt x="520" y="515"/>
                    <a:pt x="532" y="502"/>
                  </a:cubicBezTo>
                  <a:cubicBezTo>
                    <a:pt x="551" y="508"/>
                    <a:pt x="569" y="512"/>
                    <a:pt x="587" y="512"/>
                  </a:cubicBezTo>
                  <a:cubicBezTo>
                    <a:pt x="605" y="512"/>
                    <a:pt x="623" y="508"/>
                    <a:pt x="641" y="502"/>
                  </a:cubicBezTo>
                  <a:cubicBezTo>
                    <a:pt x="665" y="502"/>
                    <a:pt x="677" y="490"/>
                    <a:pt x="677" y="478"/>
                  </a:cubicBezTo>
                  <a:cubicBezTo>
                    <a:pt x="696" y="484"/>
                    <a:pt x="714" y="487"/>
                    <a:pt x="732" y="487"/>
                  </a:cubicBezTo>
                  <a:cubicBezTo>
                    <a:pt x="750" y="487"/>
                    <a:pt x="768" y="484"/>
                    <a:pt x="786" y="478"/>
                  </a:cubicBezTo>
                  <a:cubicBezTo>
                    <a:pt x="822" y="466"/>
                    <a:pt x="835" y="442"/>
                    <a:pt x="822" y="418"/>
                  </a:cubicBezTo>
                  <a:lnTo>
                    <a:pt x="822" y="418"/>
                  </a:lnTo>
                  <a:cubicBezTo>
                    <a:pt x="841" y="424"/>
                    <a:pt x="862" y="427"/>
                    <a:pt x="883" y="427"/>
                  </a:cubicBezTo>
                  <a:cubicBezTo>
                    <a:pt x="904" y="427"/>
                    <a:pt x="925" y="424"/>
                    <a:pt x="943" y="418"/>
                  </a:cubicBezTo>
                  <a:cubicBezTo>
                    <a:pt x="992" y="394"/>
                    <a:pt x="992" y="357"/>
                    <a:pt x="955" y="333"/>
                  </a:cubicBezTo>
                  <a:lnTo>
                    <a:pt x="762" y="176"/>
                  </a:lnTo>
                  <a:lnTo>
                    <a:pt x="931" y="176"/>
                  </a:lnTo>
                  <a:cubicBezTo>
                    <a:pt x="955" y="176"/>
                    <a:pt x="980" y="176"/>
                    <a:pt x="1016" y="164"/>
                  </a:cubicBezTo>
                  <a:cubicBezTo>
                    <a:pt x="1040" y="152"/>
                    <a:pt x="1064" y="128"/>
                    <a:pt x="1088" y="116"/>
                  </a:cubicBezTo>
                  <a:cubicBezTo>
                    <a:pt x="1113" y="91"/>
                    <a:pt x="1125" y="55"/>
                    <a:pt x="1088" y="19"/>
                  </a:cubicBezTo>
                  <a:cubicBezTo>
                    <a:pt x="1064" y="7"/>
                    <a:pt x="1040" y="1"/>
                    <a:pt x="10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40" name="Google Shape;2240;p60"/>
            <p:cNvSpPr/>
            <p:nvPr/>
          </p:nvSpPr>
          <p:spPr>
            <a:xfrm>
              <a:off x="2047987" y="3014007"/>
              <a:ext cx="157063" cy="81307"/>
            </a:xfrm>
            <a:custGeom>
              <a:avLst/>
              <a:gdLst/>
              <a:ahLst/>
              <a:cxnLst/>
              <a:rect l="l" t="t" r="r" b="b"/>
              <a:pathLst>
                <a:path w="2490" h="1289" extrusionOk="0">
                  <a:moveTo>
                    <a:pt x="1245" y="0"/>
                  </a:moveTo>
                  <a:cubicBezTo>
                    <a:pt x="990" y="0"/>
                    <a:pt x="735" y="58"/>
                    <a:pt x="496" y="172"/>
                  </a:cubicBezTo>
                  <a:cubicBezTo>
                    <a:pt x="36" y="401"/>
                    <a:pt x="0" y="812"/>
                    <a:pt x="411" y="1078"/>
                  </a:cubicBezTo>
                  <a:cubicBezTo>
                    <a:pt x="674" y="1219"/>
                    <a:pt x="961" y="1289"/>
                    <a:pt x="1248" y="1289"/>
                  </a:cubicBezTo>
                  <a:cubicBezTo>
                    <a:pt x="1502" y="1289"/>
                    <a:pt x="1756" y="1234"/>
                    <a:pt x="1994" y="1126"/>
                  </a:cubicBezTo>
                  <a:cubicBezTo>
                    <a:pt x="2454" y="885"/>
                    <a:pt x="2490" y="474"/>
                    <a:pt x="2079" y="220"/>
                  </a:cubicBezTo>
                  <a:cubicBezTo>
                    <a:pt x="1817" y="73"/>
                    <a:pt x="1531" y="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41" name="Google Shape;2241;p60"/>
            <p:cNvSpPr/>
            <p:nvPr/>
          </p:nvSpPr>
          <p:spPr>
            <a:xfrm>
              <a:off x="2079967" y="3036020"/>
              <a:ext cx="40496" cy="21068"/>
            </a:xfrm>
            <a:custGeom>
              <a:avLst/>
              <a:gdLst/>
              <a:ahLst/>
              <a:cxnLst/>
              <a:rect l="l" t="t" r="r" b="b"/>
              <a:pathLst>
                <a:path w="642" h="334" extrusionOk="0">
                  <a:moveTo>
                    <a:pt x="455" y="1"/>
                  </a:moveTo>
                  <a:cubicBezTo>
                    <a:pt x="415" y="1"/>
                    <a:pt x="375" y="10"/>
                    <a:pt x="339" y="28"/>
                  </a:cubicBezTo>
                  <a:lnTo>
                    <a:pt x="73" y="173"/>
                  </a:lnTo>
                  <a:cubicBezTo>
                    <a:pt x="1" y="209"/>
                    <a:pt x="1" y="270"/>
                    <a:pt x="61" y="306"/>
                  </a:cubicBezTo>
                  <a:cubicBezTo>
                    <a:pt x="97" y="324"/>
                    <a:pt x="137" y="333"/>
                    <a:pt x="176" y="333"/>
                  </a:cubicBezTo>
                  <a:cubicBezTo>
                    <a:pt x="215" y="333"/>
                    <a:pt x="255" y="324"/>
                    <a:pt x="291" y="306"/>
                  </a:cubicBezTo>
                  <a:lnTo>
                    <a:pt x="569" y="173"/>
                  </a:lnTo>
                  <a:cubicBezTo>
                    <a:pt x="629" y="137"/>
                    <a:pt x="641" y="76"/>
                    <a:pt x="581" y="28"/>
                  </a:cubicBezTo>
                  <a:cubicBezTo>
                    <a:pt x="539" y="10"/>
                    <a:pt x="496" y="1"/>
                    <a:pt x="4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42" name="Google Shape;2242;p60"/>
            <p:cNvSpPr/>
            <p:nvPr/>
          </p:nvSpPr>
          <p:spPr>
            <a:xfrm>
              <a:off x="2098259" y="3039616"/>
              <a:ext cx="70205" cy="37657"/>
            </a:xfrm>
            <a:custGeom>
              <a:avLst/>
              <a:gdLst/>
              <a:ahLst/>
              <a:cxnLst/>
              <a:rect l="l" t="t" r="r" b="b"/>
              <a:pathLst>
                <a:path w="1113" h="597" extrusionOk="0">
                  <a:moveTo>
                    <a:pt x="1008" y="0"/>
                  </a:moveTo>
                  <a:cubicBezTo>
                    <a:pt x="975" y="0"/>
                    <a:pt x="942" y="9"/>
                    <a:pt x="919" y="32"/>
                  </a:cubicBezTo>
                  <a:cubicBezTo>
                    <a:pt x="907" y="44"/>
                    <a:pt x="895" y="44"/>
                    <a:pt x="883" y="56"/>
                  </a:cubicBezTo>
                  <a:cubicBezTo>
                    <a:pt x="847" y="56"/>
                    <a:pt x="811" y="68"/>
                    <a:pt x="786" y="68"/>
                  </a:cubicBezTo>
                  <a:cubicBezTo>
                    <a:pt x="678" y="68"/>
                    <a:pt x="545" y="68"/>
                    <a:pt x="508" y="80"/>
                  </a:cubicBezTo>
                  <a:cubicBezTo>
                    <a:pt x="460" y="80"/>
                    <a:pt x="424" y="92"/>
                    <a:pt x="388" y="104"/>
                  </a:cubicBezTo>
                  <a:lnTo>
                    <a:pt x="375" y="116"/>
                  </a:lnTo>
                  <a:lnTo>
                    <a:pt x="37" y="285"/>
                  </a:lnTo>
                  <a:cubicBezTo>
                    <a:pt x="1" y="310"/>
                    <a:pt x="1" y="334"/>
                    <a:pt x="37" y="358"/>
                  </a:cubicBezTo>
                  <a:lnTo>
                    <a:pt x="388" y="588"/>
                  </a:lnTo>
                  <a:cubicBezTo>
                    <a:pt x="412" y="594"/>
                    <a:pt x="436" y="597"/>
                    <a:pt x="460" y="597"/>
                  </a:cubicBezTo>
                  <a:cubicBezTo>
                    <a:pt x="484" y="597"/>
                    <a:pt x="508" y="594"/>
                    <a:pt x="533" y="588"/>
                  </a:cubicBezTo>
                  <a:cubicBezTo>
                    <a:pt x="545" y="575"/>
                    <a:pt x="557" y="563"/>
                    <a:pt x="569" y="551"/>
                  </a:cubicBezTo>
                  <a:cubicBezTo>
                    <a:pt x="584" y="556"/>
                    <a:pt x="599" y="559"/>
                    <a:pt x="614" y="559"/>
                  </a:cubicBezTo>
                  <a:cubicBezTo>
                    <a:pt x="635" y="559"/>
                    <a:pt x="656" y="553"/>
                    <a:pt x="678" y="539"/>
                  </a:cubicBezTo>
                  <a:cubicBezTo>
                    <a:pt x="690" y="527"/>
                    <a:pt x="702" y="515"/>
                    <a:pt x="702" y="503"/>
                  </a:cubicBezTo>
                  <a:cubicBezTo>
                    <a:pt x="717" y="508"/>
                    <a:pt x="734" y="511"/>
                    <a:pt x="751" y="511"/>
                  </a:cubicBezTo>
                  <a:cubicBezTo>
                    <a:pt x="776" y="511"/>
                    <a:pt x="801" y="505"/>
                    <a:pt x="823" y="491"/>
                  </a:cubicBezTo>
                  <a:cubicBezTo>
                    <a:pt x="859" y="479"/>
                    <a:pt x="871" y="455"/>
                    <a:pt x="859" y="430"/>
                  </a:cubicBezTo>
                  <a:lnTo>
                    <a:pt x="859" y="430"/>
                  </a:lnTo>
                  <a:cubicBezTo>
                    <a:pt x="877" y="436"/>
                    <a:pt x="895" y="439"/>
                    <a:pt x="915" y="439"/>
                  </a:cubicBezTo>
                  <a:cubicBezTo>
                    <a:pt x="934" y="439"/>
                    <a:pt x="956" y="436"/>
                    <a:pt x="980" y="430"/>
                  </a:cubicBezTo>
                  <a:cubicBezTo>
                    <a:pt x="1016" y="406"/>
                    <a:pt x="1016" y="358"/>
                    <a:pt x="980" y="334"/>
                  </a:cubicBezTo>
                  <a:lnTo>
                    <a:pt x="774" y="213"/>
                  </a:lnTo>
                  <a:cubicBezTo>
                    <a:pt x="786" y="213"/>
                    <a:pt x="895" y="189"/>
                    <a:pt x="919" y="177"/>
                  </a:cubicBezTo>
                  <a:cubicBezTo>
                    <a:pt x="944" y="177"/>
                    <a:pt x="980" y="164"/>
                    <a:pt x="1004" y="152"/>
                  </a:cubicBezTo>
                  <a:cubicBezTo>
                    <a:pt x="1028" y="140"/>
                    <a:pt x="1052" y="116"/>
                    <a:pt x="1077" y="92"/>
                  </a:cubicBezTo>
                  <a:cubicBezTo>
                    <a:pt x="1101" y="68"/>
                    <a:pt x="1113" y="32"/>
                    <a:pt x="1064" y="7"/>
                  </a:cubicBezTo>
                  <a:cubicBezTo>
                    <a:pt x="1047" y="3"/>
                    <a:pt x="1027" y="0"/>
                    <a:pt x="10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43" name="Google Shape;2243;p60"/>
            <p:cNvSpPr/>
            <p:nvPr/>
          </p:nvSpPr>
          <p:spPr>
            <a:xfrm>
              <a:off x="1669023" y="2925699"/>
              <a:ext cx="141924" cy="81622"/>
            </a:xfrm>
            <a:custGeom>
              <a:avLst/>
              <a:gdLst/>
              <a:ahLst/>
              <a:cxnLst/>
              <a:rect l="l" t="t" r="r" b="b"/>
              <a:pathLst>
                <a:path w="2250" h="1294" extrusionOk="0">
                  <a:moveTo>
                    <a:pt x="1125" y="0"/>
                  </a:moveTo>
                  <a:cubicBezTo>
                    <a:pt x="509" y="0"/>
                    <a:pt x="1" y="290"/>
                    <a:pt x="1" y="653"/>
                  </a:cubicBezTo>
                  <a:cubicBezTo>
                    <a:pt x="1" y="1016"/>
                    <a:pt x="509" y="1294"/>
                    <a:pt x="1125" y="1294"/>
                  </a:cubicBezTo>
                  <a:cubicBezTo>
                    <a:pt x="1741" y="1294"/>
                    <a:pt x="2249" y="1016"/>
                    <a:pt x="2249" y="653"/>
                  </a:cubicBezTo>
                  <a:cubicBezTo>
                    <a:pt x="2249" y="290"/>
                    <a:pt x="1741"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44" name="Google Shape;2244;p60"/>
            <p:cNvSpPr/>
            <p:nvPr/>
          </p:nvSpPr>
          <p:spPr>
            <a:xfrm>
              <a:off x="1693433" y="2949100"/>
              <a:ext cx="40496" cy="21005"/>
            </a:xfrm>
            <a:custGeom>
              <a:avLst/>
              <a:gdLst/>
              <a:ahLst/>
              <a:cxnLst/>
              <a:rect l="l" t="t" r="r" b="b"/>
              <a:pathLst>
                <a:path w="642" h="333" extrusionOk="0">
                  <a:moveTo>
                    <a:pt x="465" y="1"/>
                  </a:moveTo>
                  <a:cubicBezTo>
                    <a:pt x="424" y="1"/>
                    <a:pt x="381" y="10"/>
                    <a:pt x="339" y="28"/>
                  </a:cubicBezTo>
                  <a:lnTo>
                    <a:pt x="73" y="161"/>
                  </a:lnTo>
                  <a:cubicBezTo>
                    <a:pt x="1" y="197"/>
                    <a:pt x="1" y="258"/>
                    <a:pt x="61" y="294"/>
                  </a:cubicBezTo>
                  <a:cubicBezTo>
                    <a:pt x="100" y="320"/>
                    <a:pt x="142" y="332"/>
                    <a:pt x="184" y="332"/>
                  </a:cubicBezTo>
                  <a:cubicBezTo>
                    <a:pt x="221" y="332"/>
                    <a:pt x="257" y="323"/>
                    <a:pt x="291" y="306"/>
                  </a:cubicBezTo>
                  <a:lnTo>
                    <a:pt x="569" y="161"/>
                  </a:lnTo>
                  <a:cubicBezTo>
                    <a:pt x="629" y="125"/>
                    <a:pt x="641" y="64"/>
                    <a:pt x="581" y="28"/>
                  </a:cubicBezTo>
                  <a:cubicBezTo>
                    <a:pt x="545" y="10"/>
                    <a:pt x="505"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45" name="Google Shape;2245;p60"/>
            <p:cNvSpPr/>
            <p:nvPr/>
          </p:nvSpPr>
          <p:spPr>
            <a:xfrm>
              <a:off x="1712482" y="2951939"/>
              <a:ext cx="69448" cy="37468"/>
            </a:xfrm>
            <a:custGeom>
              <a:avLst/>
              <a:gdLst/>
              <a:ahLst/>
              <a:cxnLst/>
              <a:rect l="l" t="t" r="r" b="b"/>
              <a:pathLst>
                <a:path w="1101" h="594" extrusionOk="0">
                  <a:moveTo>
                    <a:pt x="1000" y="0"/>
                  </a:moveTo>
                  <a:cubicBezTo>
                    <a:pt x="970" y="0"/>
                    <a:pt x="942" y="9"/>
                    <a:pt x="919" y="32"/>
                  </a:cubicBezTo>
                  <a:cubicBezTo>
                    <a:pt x="907" y="44"/>
                    <a:pt x="895" y="44"/>
                    <a:pt x="883" y="56"/>
                  </a:cubicBezTo>
                  <a:cubicBezTo>
                    <a:pt x="847" y="68"/>
                    <a:pt x="811" y="68"/>
                    <a:pt x="774" y="68"/>
                  </a:cubicBezTo>
                  <a:cubicBezTo>
                    <a:pt x="678" y="68"/>
                    <a:pt x="545" y="80"/>
                    <a:pt x="496" y="80"/>
                  </a:cubicBezTo>
                  <a:cubicBezTo>
                    <a:pt x="460" y="80"/>
                    <a:pt x="424" y="92"/>
                    <a:pt x="388" y="104"/>
                  </a:cubicBezTo>
                  <a:lnTo>
                    <a:pt x="363" y="104"/>
                  </a:lnTo>
                  <a:lnTo>
                    <a:pt x="25" y="285"/>
                  </a:lnTo>
                  <a:cubicBezTo>
                    <a:pt x="1" y="297"/>
                    <a:pt x="1" y="334"/>
                    <a:pt x="25" y="346"/>
                  </a:cubicBezTo>
                  <a:lnTo>
                    <a:pt x="388" y="575"/>
                  </a:lnTo>
                  <a:cubicBezTo>
                    <a:pt x="412" y="588"/>
                    <a:pt x="436" y="594"/>
                    <a:pt x="460" y="594"/>
                  </a:cubicBezTo>
                  <a:cubicBezTo>
                    <a:pt x="484" y="594"/>
                    <a:pt x="508" y="588"/>
                    <a:pt x="533" y="575"/>
                  </a:cubicBezTo>
                  <a:cubicBezTo>
                    <a:pt x="545" y="563"/>
                    <a:pt x="557" y="563"/>
                    <a:pt x="557" y="539"/>
                  </a:cubicBezTo>
                  <a:cubicBezTo>
                    <a:pt x="575" y="545"/>
                    <a:pt x="593" y="548"/>
                    <a:pt x="611" y="548"/>
                  </a:cubicBezTo>
                  <a:cubicBezTo>
                    <a:pt x="629" y="548"/>
                    <a:pt x="647" y="545"/>
                    <a:pt x="666" y="539"/>
                  </a:cubicBezTo>
                  <a:cubicBezTo>
                    <a:pt x="690" y="527"/>
                    <a:pt x="702" y="515"/>
                    <a:pt x="702" y="503"/>
                  </a:cubicBezTo>
                  <a:cubicBezTo>
                    <a:pt x="738" y="503"/>
                    <a:pt x="774" y="503"/>
                    <a:pt x="811" y="491"/>
                  </a:cubicBezTo>
                  <a:cubicBezTo>
                    <a:pt x="847" y="479"/>
                    <a:pt x="859" y="455"/>
                    <a:pt x="847" y="430"/>
                  </a:cubicBezTo>
                  <a:lnTo>
                    <a:pt x="847" y="430"/>
                  </a:lnTo>
                  <a:cubicBezTo>
                    <a:pt x="865" y="436"/>
                    <a:pt x="883" y="439"/>
                    <a:pt x="903" y="439"/>
                  </a:cubicBezTo>
                  <a:cubicBezTo>
                    <a:pt x="922" y="439"/>
                    <a:pt x="944" y="436"/>
                    <a:pt x="968" y="430"/>
                  </a:cubicBezTo>
                  <a:cubicBezTo>
                    <a:pt x="1004" y="406"/>
                    <a:pt x="1016" y="358"/>
                    <a:pt x="968" y="334"/>
                  </a:cubicBezTo>
                  <a:lnTo>
                    <a:pt x="762" y="213"/>
                  </a:lnTo>
                  <a:cubicBezTo>
                    <a:pt x="774" y="213"/>
                    <a:pt x="883" y="189"/>
                    <a:pt x="919" y="189"/>
                  </a:cubicBezTo>
                  <a:cubicBezTo>
                    <a:pt x="944" y="177"/>
                    <a:pt x="968" y="164"/>
                    <a:pt x="1004" y="152"/>
                  </a:cubicBezTo>
                  <a:cubicBezTo>
                    <a:pt x="1028" y="140"/>
                    <a:pt x="1052" y="128"/>
                    <a:pt x="1064" y="104"/>
                  </a:cubicBezTo>
                  <a:cubicBezTo>
                    <a:pt x="1089" y="68"/>
                    <a:pt x="1101" y="32"/>
                    <a:pt x="1052" y="7"/>
                  </a:cubicBezTo>
                  <a:cubicBezTo>
                    <a:pt x="1035" y="3"/>
                    <a:pt x="1017" y="0"/>
                    <a:pt x="1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46" name="Google Shape;2246;p60"/>
            <p:cNvSpPr/>
            <p:nvPr/>
          </p:nvSpPr>
          <p:spPr>
            <a:xfrm>
              <a:off x="2182908" y="3318479"/>
              <a:ext cx="157126" cy="81055"/>
            </a:xfrm>
            <a:custGeom>
              <a:avLst/>
              <a:gdLst/>
              <a:ahLst/>
              <a:cxnLst/>
              <a:rect l="l" t="t" r="r" b="b"/>
              <a:pathLst>
                <a:path w="2491" h="1285" extrusionOk="0">
                  <a:moveTo>
                    <a:pt x="1239" y="0"/>
                  </a:moveTo>
                  <a:cubicBezTo>
                    <a:pt x="986" y="0"/>
                    <a:pt x="732" y="55"/>
                    <a:pt x="496" y="167"/>
                  </a:cubicBezTo>
                  <a:cubicBezTo>
                    <a:pt x="37" y="397"/>
                    <a:pt x="0" y="808"/>
                    <a:pt x="411" y="1074"/>
                  </a:cubicBezTo>
                  <a:cubicBezTo>
                    <a:pt x="674" y="1215"/>
                    <a:pt x="961" y="1284"/>
                    <a:pt x="1248" y="1284"/>
                  </a:cubicBezTo>
                  <a:cubicBezTo>
                    <a:pt x="1502" y="1284"/>
                    <a:pt x="1756" y="1230"/>
                    <a:pt x="1995" y="1122"/>
                  </a:cubicBezTo>
                  <a:cubicBezTo>
                    <a:pt x="2454" y="880"/>
                    <a:pt x="2490" y="469"/>
                    <a:pt x="2079" y="216"/>
                  </a:cubicBezTo>
                  <a:cubicBezTo>
                    <a:pt x="1820" y="73"/>
                    <a:pt x="1530" y="0"/>
                    <a:pt x="1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47" name="Google Shape;2247;p60"/>
            <p:cNvSpPr/>
            <p:nvPr/>
          </p:nvSpPr>
          <p:spPr>
            <a:xfrm>
              <a:off x="2214951" y="3340998"/>
              <a:ext cx="40433" cy="20689"/>
            </a:xfrm>
            <a:custGeom>
              <a:avLst/>
              <a:gdLst/>
              <a:ahLst/>
              <a:cxnLst/>
              <a:rect l="l" t="t" r="r" b="b"/>
              <a:pathLst>
                <a:path w="641" h="328" extrusionOk="0">
                  <a:moveTo>
                    <a:pt x="465" y="1"/>
                  </a:moveTo>
                  <a:cubicBezTo>
                    <a:pt x="426" y="1"/>
                    <a:pt x="387" y="10"/>
                    <a:pt x="351" y="28"/>
                  </a:cubicBezTo>
                  <a:lnTo>
                    <a:pt x="73" y="161"/>
                  </a:lnTo>
                  <a:cubicBezTo>
                    <a:pt x="0" y="197"/>
                    <a:pt x="0" y="257"/>
                    <a:pt x="61" y="294"/>
                  </a:cubicBezTo>
                  <a:cubicBezTo>
                    <a:pt x="103" y="315"/>
                    <a:pt x="149" y="328"/>
                    <a:pt x="194" y="328"/>
                  </a:cubicBezTo>
                  <a:cubicBezTo>
                    <a:pt x="227" y="328"/>
                    <a:pt x="260" y="321"/>
                    <a:pt x="290" y="306"/>
                  </a:cubicBezTo>
                  <a:lnTo>
                    <a:pt x="568" y="161"/>
                  </a:lnTo>
                  <a:cubicBezTo>
                    <a:pt x="629" y="125"/>
                    <a:pt x="641" y="64"/>
                    <a:pt x="580" y="28"/>
                  </a:cubicBezTo>
                  <a:cubicBezTo>
                    <a:pt x="544" y="10"/>
                    <a:pt x="505"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48" name="Google Shape;2248;p60"/>
            <p:cNvSpPr/>
            <p:nvPr/>
          </p:nvSpPr>
          <p:spPr>
            <a:xfrm>
              <a:off x="2234757" y="3343963"/>
              <a:ext cx="68691" cy="38099"/>
            </a:xfrm>
            <a:custGeom>
              <a:avLst/>
              <a:gdLst/>
              <a:ahLst/>
              <a:cxnLst/>
              <a:rect l="l" t="t" r="r" b="b"/>
              <a:pathLst>
                <a:path w="1089" h="604" extrusionOk="0">
                  <a:moveTo>
                    <a:pt x="976" y="0"/>
                  </a:moveTo>
                  <a:cubicBezTo>
                    <a:pt x="950" y="0"/>
                    <a:pt x="927" y="9"/>
                    <a:pt x="907" y="29"/>
                  </a:cubicBezTo>
                  <a:cubicBezTo>
                    <a:pt x="895" y="41"/>
                    <a:pt x="883" y="41"/>
                    <a:pt x="871" y="53"/>
                  </a:cubicBezTo>
                  <a:cubicBezTo>
                    <a:pt x="834" y="65"/>
                    <a:pt x="798" y="65"/>
                    <a:pt x="762" y="65"/>
                  </a:cubicBezTo>
                  <a:cubicBezTo>
                    <a:pt x="665" y="65"/>
                    <a:pt x="532" y="78"/>
                    <a:pt x="496" y="78"/>
                  </a:cubicBezTo>
                  <a:cubicBezTo>
                    <a:pt x="448" y="78"/>
                    <a:pt x="411" y="90"/>
                    <a:pt x="375" y="114"/>
                  </a:cubicBezTo>
                  <a:lnTo>
                    <a:pt x="351" y="114"/>
                  </a:lnTo>
                  <a:lnTo>
                    <a:pt x="37" y="295"/>
                  </a:lnTo>
                  <a:cubicBezTo>
                    <a:pt x="0" y="307"/>
                    <a:pt x="0" y="331"/>
                    <a:pt x="37" y="356"/>
                  </a:cubicBezTo>
                  <a:lnTo>
                    <a:pt x="387" y="585"/>
                  </a:lnTo>
                  <a:cubicBezTo>
                    <a:pt x="411" y="597"/>
                    <a:pt x="435" y="603"/>
                    <a:pt x="460" y="603"/>
                  </a:cubicBezTo>
                  <a:cubicBezTo>
                    <a:pt x="484" y="603"/>
                    <a:pt x="508" y="597"/>
                    <a:pt x="532" y="585"/>
                  </a:cubicBezTo>
                  <a:cubicBezTo>
                    <a:pt x="544" y="573"/>
                    <a:pt x="556" y="561"/>
                    <a:pt x="568" y="549"/>
                  </a:cubicBezTo>
                  <a:cubicBezTo>
                    <a:pt x="583" y="554"/>
                    <a:pt x="598" y="557"/>
                    <a:pt x="613" y="557"/>
                  </a:cubicBezTo>
                  <a:cubicBezTo>
                    <a:pt x="635" y="557"/>
                    <a:pt x="656" y="551"/>
                    <a:pt x="677" y="537"/>
                  </a:cubicBezTo>
                  <a:cubicBezTo>
                    <a:pt x="689" y="537"/>
                    <a:pt x="701" y="525"/>
                    <a:pt x="701" y="501"/>
                  </a:cubicBezTo>
                  <a:cubicBezTo>
                    <a:pt x="719" y="507"/>
                    <a:pt x="741" y="510"/>
                    <a:pt x="762" y="510"/>
                  </a:cubicBezTo>
                  <a:cubicBezTo>
                    <a:pt x="783" y="510"/>
                    <a:pt x="804" y="507"/>
                    <a:pt x="822" y="501"/>
                  </a:cubicBezTo>
                  <a:cubicBezTo>
                    <a:pt x="834" y="488"/>
                    <a:pt x="846" y="452"/>
                    <a:pt x="834" y="440"/>
                  </a:cubicBezTo>
                  <a:cubicBezTo>
                    <a:pt x="871" y="440"/>
                    <a:pt x="919" y="440"/>
                    <a:pt x="955" y="428"/>
                  </a:cubicBezTo>
                  <a:cubicBezTo>
                    <a:pt x="991" y="404"/>
                    <a:pt x="1004" y="368"/>
                    <a:pt x="955" y="343"/>
                  </a:cubicBezTo>
                  <a:lnTo>
                    <a:pt x="750" y="210"/>
                  </a:lnTo>
                  <a:cubicBezTo>
                    <a:pt x="774" y="210"/>
                    <a:pt x="883" y="186"/>
                    <a:pt x="907" y="186"/>
                  </a:cubicBezTo>
                  <a:cubicBezTo>
                    <a:pt x="931" y="174"/>
                    <a:pt x="967" y="162"/>
                    <a:pt x="991" y="150"/>
                  </a:cubicBezTo>
                  <a:cubicBezTo>
                    <a:pt x="1016" y="138"/>
                    <a:pt x="1040" y="126"/>
                    <a:pt x="1052" y="102"/>
                  </a:cubicBezTo>
                  <a:cubicBezTo>
                    <a:pt x="1076" y="65"/>
                    <a:pt x="1088" y="29"/>
                    <a:pt x="1040" y="17"/>
                  </a:cubicBezTo>
                  <a:cubicBezTo>
                    <a:pt x="1018" y="6"/>
                    <a:pt x="996" y="0"/>
                    <a:pt x="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49" name="Google Shape;2249;p60"/>
            <p:cNvSpPr/>
            <p:nvPr/>
          </p:nvSpPr>
          <p:spPr>
            <a:xfrm>
              <a:off x="817424" y="2146319"/>
              <a:ext cx="234144" cy="191756"/>
            </a:xfrm>
            <a:custGeom>
              <a:avLst/>
              <a:gdLst/>
              <a:ahLst/>
              <a:cxnLst/>
              <a:rect l="l" t="t" r="r" b="b"/>
              <a:pathLst>
                <a:path w="3712" h="3040" extrusionOk="0">
                  <a:moveTo>
                    <a:pt x="2021" y="1"/>
                  </a:moveTo>
                  <a:cubicBezTo>
                    <a:pt x="1736" y="1"/>
                    <a:pt x="1439" y="72"/>
                    <a:pt x="1161" y="221"/>
                  </a:cubicBezTo>
                  <a:cubicBezTo>
                    <a:pt x="351" y="656"/>
                    <a:pt x="1" y="1587"/>
                    <a:pt x="388" y="2300"/>
                  </a:cubicBezTo>
                  <a:cubicBezTo>
                    <a:pt x="642" y="2777"/>
                    <a:pt x="1148" y="3040"/>
                    <a:pt x="1694" y="3040"/>
                  </a:cubicBezTo>
                  <a:cubicBezTo>
                    <a:pt x="1979" y="3040"/>
                    <a:pt x="2274" y="2969"/>
                    <a:pt x="2551" y="2820"/>
                  </a:cubicBezTo>
                  <a:cubicBezTo>
                    <a:pt x="3361" y="2385"/>
                    <a:pt x="3712" y="1454"/>
                    <a:pt x="3325" y="729"/>
                  </a:cubicBezTo>
                  <a:cubicBezTo>
                    <a:pt x="3071" y="260"/>
                    <a:pt x="2567" y="1"/>
                    <a:pt x="2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50" name="Google Shape;2250;p60"/>
            <p:cNvSpPr/>
            <p:nvPr/>
          </p:nvSpPr>
          <p:spPr>
            <a:xfrm>
              <a:off x="913490" y="2240430"/>
              <a:ext cx="60302" cy="77775"/>
            </a:xfrm>
            <a:custGeom>
              <a:avLst/>
              <a:gdLst/>
              <a:ahLst/>
              <a:cxnLst/>
              <a:rect l="l" t="t" r="r" b="b"/>
              <a:pathLst>
                <a:path w="956" h="1233" extrusionOk="0">
                  <a:moveTo>
                    <a:pt x="398" y="1"/>
                  </a:moveTo>
                  <a:cubicBezTo>
                    <a:pt x="374" y="1"/>
                    <a:pt x="351" y="4"/>
                    <a:pt x="327" y="10"/>
                  </a:cubicBezTo>
                  <a:cubicBezTo>
                    <a:pt x="110" y="83"/>
                    <a:pt x="1" y="397"/>
                    <a:pt x="85" y="736"/>
                  </a:cubicBezTo>
                  <a:cubicBezTo>
                    <a:pt x="159" y="1030"/>
                    <a:pt x="342" y="1233"/>
                    <a:pt x="532" y="1233"/>
                  </a:cubicBezTo>
                  <a:cubicBezTo>
                    <a:pt x="561" y="1233"/>
                    <a:pt x="589" y="1228"/>
                    <a:pt x="617" y="1219"/>
                  </a:cubicBezTo>
                  <a:cubicBezTo>
                    <a:pt x="835" y="1159"/>
                    <a:pt x="956" y="832"/>
                    <a:pt x="871" y="506"/>
                  </a:cubicBezTo>
                  <a:cubicBezTo>
                    <a:pt x="796" y="215"/>
                    <a:pt x="595" y="1"/>
                    <a:pt x="398"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51" name="Google Shape;2251;p60"/>
            <p:cNvSpPr/>
            <p:nvPr/>
          </p:nvSpPr>
          <p:spPr>
            <a:xfrm>
              <a:off x="867759" y="2211288"/>
              <a:ext cx="31350" cy="42199"/>
            </a:xfrm>
            <a:custGeom>
              <a:avLst/>
              <a:gdLst/>
              <a:ahLst/>
              <a:cxnLst/>
              <a:rect l="l" t="t" r="r" b="b"/>
              <a:pathLst>
                <a:path w="497" h="669" extrusionOk="0">
                  <a:moveTo>
                    <a:pt x="270" y="0"/>
                  </a:moveTo>
                  <a:cubicBezTo>
                    <a:pt x="265" y="0"/>
                    <a:pt x="260" y="0"/>
                    <a:pt x="254" y="1"/>
                  </a:cubicBezTo>
                  <a:cubicBezTo>
                    <a:pt x="97" y="49"/>
                    <a:pt x="1" y="206"/>
                    <a:pt x="25" y="364"/>
                  </a:cubicBezTo>
                  <a:cubicBezTo>
                    <a:pt x="36" y="542"/>
                    <a:pt x="129" y="669"/>
                    <a:pt x="248" y="669"/>
                  </a:cubicBezTo>
                  <a:cubicBezTo>
                    <a:pt x="258" y="669"/>
                    <a:pt x="268" y="668"/>
                    <a:pt x="279" y="666"/>
                  </a:cubicBezTo>
                  <a:cubicBezTo>
                    <a:pt x="400" y="654"/>
                    <a:pt x="496" y="484"/>
                    <a:pt x="496" y="303"/>
                  </a:cubicBezTo>
                  <a:cubicBezTo>
                    <a:pt x="485" y="129"/>
                    <a:pt x="384" y="0"/>
                    <a:pt x="270"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52" name="Google Shape;2252;p60"/>
            <p:cNvSpPr/>
            <p:nvPr/>
          </p:nvSpPr>
          <p:spPr>
            <a:xfrm>
              <a:off x="857856" y="2179561"/>
              <a:ext cx="35134" cy="20374"/>
            </a:xfrm>
            <a:custGeom>
              <a:avLst/>
              <a:gdLst/>
              <a:ahLst/>
              <a:cxnLst/>
              <a:rect l="l" t="t" r="r" b="b"/>
              <a:pathLst>
                <a:path w="557" h="323" extrusionOk="0">
                  <a:moveTo>
                    <a:pt x="366" y="0"/>
                  </a:moveTo>
                  <a:cubicBezTo>
                    <a:pt x="329" y="0"/>
                    <a:pt x="291" y="7"/>
                    <a:pt x="254" y="20"/>
                  </a:cubicBezTo>
                  <a:cubicBezTo>
                    <a:pt x="133" y="57"/>
                    <a:pt x="49" y="141"/>
                    <a:pt x="13" y="262"/>
                  </a:cubicBezTo>
                  <a:cubicBezTo>
                    <a:pt x="1" y="286"/>
                    <a:pt x="25" y="323"/>
                    <a:pt x="49" y="323"/>
                  </a:cubicBezTo>
                  <a:lnTo>
                    <a:pt x="73" y="323"/>
                  </a:lnTo>
                  <a:cubicBezTo>
                    <a:pt x="85" y="311"/>
                    <a:pt x="97" y="298"/>
                    <a:pt x="109" y="286"/>
                  </a:cubicBezTo>
                  <a:cubicBezTo>
                    <a:pt x="133" y="202"/>
                    <a:pt x="194" y="129"/>
                    <a:pt x="266" y="105"/>
                  </a:cubicBezTo>
                  <a:cubicBezTo>
                    <a:pt x="291" y="97"/>
                    <a:pt x="315" y="93"/>
                    <a:pt x="338" y="93"/>
                  </a:cubicBezTo>
                  <a:cubicBezTo>
                    <a:pt x="385" y="93"/>
                    <a:pt x="428" y="109"/>
                    <a:pt x="460" y="141"/>
                  </a:cubicBezTo>
                  <a:cubicBezTo>
                    <a:pt x="467" y="145"/>
                    <a:pt x="475" y="146"/>
                    <a:pt x="483" y="146"/>
                  </a:cubicBezTo>
                  <a:cubicBezTo>
                    <a:pt x="503" y="146"/>
                    <a:pt x="524" y="138"/>
                    <a:pt x="532" y="129"/>
                  </a:cubicBezTo>
                  <a:cubicBezTo>
                    <a:pt x="557" y="105"/>
                    <a:pt x="557" y="81"/>
                    <a:pt x="532" y="57"/>
                  </a:cubicBezTo>
                  <a:cubicBezTo>
                    <a:pt x="487" y="19"/>
                    <a:pt x="428" y="0"/>
                    <a:pt x="366"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53" name="Google Shape;2253;p60"/>
            <p:cNvSpPr/>
            <p:nvPr/>
          </p:nvSpPr>
          <p:spPr>
            <a:xfrm>
              <a:off x="955436" y="2186057"/>
              <a:ext cx="37405" cy="39487"/>
            </a:xfrm>
            <a:custGeom>
              <a:avLst/>
              <a:gdLst/>
              <a:ahLst/>
              <a:cxnLst/>
              <a:rect l="l" t="t" r="r" b="b"/>
              <a:pathLst>
                <a:path w="593" h="626" extrusionOk="0">
                  <a:moveTo>
                    <a:pt x="242" y="1"/>
                  </a:moveTo>
                  <a:cubicBezTo>
                    <a:pt x="217" y="1"/>
                    <a:pt x="193" y="5"/>
                    <a:pt x="170" y="14"/>
                  </a:cubicBezTo>
                  <a:cubicBezTo>
                    <a:pt x="37" y="111"/>
                    <a:pt x="1" y="280"/>
                    <a:pt x="85" y="413"/>
                  </a:cubicBezTo>
                  <a:cubicBezTo>
                    <a:pt x="142" y="545"/>
                    <a:pt x="250" y="626"/>
                    <a:pt x="353" y="626"/>
                  </a:cubicBezTo>
                  <a:cubicBezTo>
                    <a:pt x="381" y="626"/>
                    <a:pt x="409" y="620"/>
                    <a:pt x="436" y="606"/>
                  </a:cubicBezTo>
                  <a:cubicBezTo>
                    <a:pt x="557" y="522"/>
                    <a:pt x="593" y="340"/>
                    <a:pt x="520" y="208"/>
                  </a:cubicBezTo>
                  <a:cubicBezTo>
                    <a:pt x="462" y="80"/>
                    <a:pt x="347" y="1"/>
                    <a:pt x="242"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54" name="Google Shape;2254;p60"/>
            <p:cNvSpPr/>
            <p:nvPr/>
          </p:nvSpPr>
          <p:spPr>
            <a:xfrm>
              <a:off x="945533" y="2154014"/>
              <a:ext cx="36648" cy="17283"/>
            </a:xfrm>
            <a:custGeom>
              <a:avLst/>
              <a:gdLst/>
              <a:ahLst/>
              <a:cxnLst/>
              <a:rect l="l" t="t" r="r" b="b"/>
              <a:pathLst>
                <a:path w="581" h="274" extrusionOk="0">
                  <a:moveTo>
                    <a:pt x="319" y="0"/>
                  </a:moveTo>
                  <a:cubicBezTo>
                    <a:pt x="289" y="0"/>
                    <a:pt x="259" y="5"/>
                    <a:pt x="230" y="14"/>
                  </a:cubicBezTo>
                  <a:cubicBezTo>
                    <a:pt x="133" y="51"/>
                    <a:pt x="49" y="123"/>
                    <a:pt x="13" y="208"/>
                  </a:cubicBezTo>
                  <a:cubicBezTo>
                    <a:pt x="1" y="232"/>
                    <a:pt x="13" y="268"/>
                    <a:pt x="37" y="268"/>
                  </a:cubicBezTo>
                  <a:cubicBezTo>
                    <a:pt x="43" y="272"/>
                    <a:pt x="50" y="273"/>
                    <a:pt x="56" y="273"/>
                  </a:cubicBezTo>
                  <a:cubicBezTo>
                    <a:pt x="73" y="273"/>
                    <a:pt x="88" y="262"/>
                    <a:pt x="97" y="244"/>
                  </a:cubicBezTo>
                  <a:cubicBezTo>
                    <a:pt x="133" y="184"/>
                    <a:pt x="182" y="135"/>
                    <a:pt x="254" y="111"/>
                  </a:cubicBezTo>
                  <a:cubicBezTo>
                    <a:pt x="276" y="105"/>
                    <a:pt x="298" y="102"/>
                    <a:pt x="319" y="102"/>
                  </a:cubicBezTo>
                  <a:cubicBezTo>
                    <a:pt x="381" y="102"/>
                    <a:pt x="439" y="127"/>
                    <a:pt x="484" y="172"/>
                  </a:cubicBezTo>
                  <a:cubicBezTo>
                    <a:pt x="496" y="184"/>
                    <a:pt x="508" y="184"/>
                    <a:pt x="532" y="184"/>
                  </a:cubicBezTo>
                  <a:cubicBezTo>
                    <a:pt x="544" y="184"/>
                    <a:pt x="544" y="172"/>
                    <a:pt x="556" y="172"/>
                  </a:cubicBezTo>
                  <a:cubicBezTo>
                    <a:pt x="581" y="147"/>
                    <a:pt x="581" y="123"/>
                    <a:pt x="556" y="99"/>
                  </a:cubicBezTo>
                  <a:cubicBezTo>
                    <a:pt x="494" y="37"/>
                    <a:pt x="405" y="0"/>
                    <a:pt x="319"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55" name="Google Shape;2255;p60"/>
            <p:cNvSpPr/>
            <p:nvPr/>
          </p:nvSpPr>
          <p:spPr>
            <a:xfrm>
              <a:off x="1149838" y="1942076"/>
              <a:ext cx="202100" cy="174031"/>
            </a:xfrm>
            <a:custGeom>
              <a:avLst/>
              <a:gdLst/>
              <a:ahLst/>
              <a:cxnLst/>
              <a:rect l="l" t="t" r="r" b="b"/>
              <a:pathLst>
                <a:path w="3204" h="2759" extrusionOk="0">
                  <a:moveTo>
                    <a:pt x="1581" y="1"/>
                  </a:moveTo>
                  <a:cubicBezTo>
                    <a:pt x="744" y="1"/>
                    <a:pt x="48" y="580"/>
                    <a:pt x="25" y="1320"/>
                  </a:cubicBezTo>
                  <a:cubicBezTo>
                    <a:pt x="1" y="2081"/>
                    <a:pt x="690" y="2722"/>
                    <a:pt x="1560" y="2758"/>
                  </a:cubicBezTo>
                  <a:cubicBezTo>
                    <a:pt x="1577" y="2759"/>
                    <a:pt x="1594" y="2759"/>
                    <a:pt x="1611" y="2759"/>
                  </a:cubicBezTo>
                  <a:cubicBezTo>
                    <a:pt x="2459" y="2759"/>
                    <a:pt x="3156" y="2175"/>
                    <a:pt x="3180" y="1429"/>
                  </a:cubicBezTo>
                  <a:cubicBezTo>
                    <a:pt x="3204" y="679"/>
                    <a:pt x="2527" y="39"/>
                    <a:pt x="1657" y="2"/>
                  </a:cubicBezTo>
                  <a:cubicBezTo>
                    <a:pt x="1631" y="1"/>
                    <a:pt x="1606" y="1"/>
                    <a:pt x="1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56" name="Google Shape;2256;p60"/>
            <p:cNvSpPr/>
            <p:nvPr/>
          </p:nvSpPr>
          <p:spPr>
            <a:xfrm>
              <a:off x="1175006" y="2003134"/>
              <a:ext cx="151008" cy="82505"/>
            </a:xfrm>
            <a:custGeom>
              <a:avLst/>
              <a:gdLst/>
              <a:ahLst/>
              <a:cxnLst/>
              <a:rect l="l" t="t" r="r" b="b"/>
              <a:pathLst>
                <a:path w="2394" h="1308" extrusionOk="0">
                  <a:moveTo>
                    <a:pt x="1077" y="1"/>
                  </a:moveTo>
                  <a:cubicBezTo>
                    <a:pt x="733" y="1"/>
                    <a:pt x="389" y="34"/>
                    <a:pt x="49" y="98"/>
                  </a:cubicBezTo>
                  <a:cubicBezTo>
                    <a:pt x="37" y="158"/>
                    <a:pt x="25" y="207"/>
                    <a:pt x="25" y="267"/>
                  </a:cubicBezTo>
                  <a:cubicBezTo>
                    <a:pt x="1" y="823"/>
                    <a:pt x="520" y="1295"/>
                    <a:pt x="1173" y="1307"/>
                  </a:cubicBezTo>
                  <a:cubicBezTo>
                    <a:pt x="1191" y="1307"/>
                    <a:pt x="1209" y="1308"/>
                    <a:pt x="1226" y="1308"/>
                  </a:cubicBezTo>
                  <a:cubicBezTo>
                    <a:pt x="1856" y="1308"/>
                    <a:pt x="2382" y="893"/>
                    <a:pt x="2394" y="352"/>
                  </a:cubicBezTo>
                  <a:cubicBezTo>
                    <a:pt x="2394" y="291"/>
                    <a:pt x="2394" y="231"/>
                    <a:pt x="2382" y="170"/>
                  </a:cubicBezTo>
                  <a:cubicBezTo>
                    <a:pt x="1955" y="55"/>
                    <a:pt x="1516" y="1"/>
                    <a:pt x="1077"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57" name="Google Shape;2257;p60"/>
            <p:cNvSpPr/>
            <p:nvPr/>
          </p:nvSpPr>
          <p:spPr>
            <a:xfrm>
              <a:off x="1191027" y="2042810"/>
              <a:ext cx="120541" cy="42956"/>
            </a:xfrm>
            <a:custGeom>
              <a:avLst/>
              <a:gdLst/>
              <a:ahLst/>
              <a:cxnLst/>
              <a:rect l="l" t="t" r="r" b="b"/>
              <a:pathLst>
                <a:path w="1911" h="681" extrusionOk="0">
                  <a:moveTo>
                    <a:pt x="922" y="0"/>
                  </a:moveTo>
                  <a:cubicBezTo>
                    <a:pt x="601" y="0"/>
                    <a:pt x="281" y="85"/>
                    <a:pt x="0" y="255"/>
                  </a:cubicBezTo>
                  <a:cubicBezTo>
                    <a:pt x="230" y="520"/>
                    <a:pt x="569" y="678"/>
                    <a:pt x="919" y="678"/>
                  </a:cubicBezTo>
                  <a:cubicBezTo>
                    <a:pt x="946" y="679"/>
                    <a:pt x="973" y="680"/>
                    <a:pt x="1000" y="680"/>
                  </a:cubicBezTo>
                  <a:cubicBezTo>
                    <a:pt x="1346" y="680"/>
                    <a:pt x="1675" y="538"/>
                    <a:pt x="1910" y="291"/>
                  </a:cubicBezTo>
                  <a:cubicBezTo>
                    <a:pt x="1610" y="97"/>
                    <a:pt x="1265" y="0"/>
                    <a:pt x="922"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58" name="Google Shape;2258;p60"/>
            <p:cNvSpPr/>
            <p:nvPr/>
          </p:nvSpPr>
          <p:spPr>
            <a:xfrm>
              <a:off x="1277947" y="1974182"/>
              <a:ext cx="45037" cy="24033"/>
            </a:xfrm>
            <a:custGeom>
              <a:avLst/>
              <a:gdLst/>
              <a:ahLst/>
              <a:cxnLst/>
              <a:rect l="l" t="t" r="r" b="b"/>
              <a:pathLst>
                <a:path w="714" h="381" extrusionOk="0">
                  <a:moveTo>
                    <a:pt x="484" y="1"/>
                  </a:moveTo>
                  <a:lnTo>
                    <a:pt x="37" y="146"/>
                  </a:lnTo>
                  <a:cubicBezTo>
                    <a:pt x="12" y="146"/>
                    <a:pt x="0" y="170"/>
                    <a:pt x="0" y="182"/>
                  </a:cubicBezTo>
                  <a:cubicBezTo>
                    <a:pt x="0" y="206"/>
                    <a:pt x="12" y="218"/>
                    <a:pt x="37" y="231"/>
                  </a:cubicBezTo>
                  <a:lnTo>
                    <a:pt x="629" y="376"/>
                  </a:lnTo>
                  <a:lnTo>
                    <a:pt x="641" y="376"/>
                  </a:lnTo>
                  <a:cubicBezTo>
                    <a:pt x="647" y="379"/>
                    <a:pt x="654" y="380"/>
                    <a:pt x="660" y="380"/>
                  </a:cubicBezTo>
                  <a:cubicBezTo>
                    <a:pt x="677" y="380"/>
                    <a:pt x="693" y="369"/>
                    <a:pt x="701" y="351"/>
                  </a:cubicBezTo>
                  <a:cubicBezTo>
                    <a:pt x="713" y="327"/>
                    <a:pt x="689" y="303"/>
                    <a:pt x="665" y="291"/>
                  </a:cubicBezTo>
                  <a:lnTo>
                    <a:pt x="218" y="182"/>
                  </a:lnTo>
                  <a:lnTo>
                    <a:pt x="520" y="86"/>
                  </a:lnTo>
                  <a:cubicBezTo>
                    <a:pt x="544" y="86"/>
                    <a:pt x="556" y="49"/>
                    <a:pt x="544" y="25"/>
                  </a:cubicBezTo>
                  <a:cubicBezTo>
                    <a:pt x="532" y="13"/>
                    <a:pt x="508" y="1"/>
                    <a:pt x="484"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59" name="Google Shape;2259;p60"/>
            <p:cNvSpPr/>
            <p:nvPr/>
          </p:nvSpPr>
          <p:spPr>
            <a:xfrm>
              <a:off x="1182638" y="1970082"/>
              <a:ext cx="44280" cy="23276"/>
            </a:xfrm>
            <a:custGeom>
              <a:avLst/>
              <a:gdLst/>
              <a:ahLst/>
              <a:cxnLst/>
              <a:rect l="l" t="t" r="r" b="b"/>
              <a:pathLst>
                <a:path w="702" h="369" extrusionOk="0">
                  <a:moveTo>
                    <a:pt x="211" y="1"/>
                  </a:moveTo>
                  <a:cubicBezTo>
                    <a:pt x="194" y="1"/>
                    <a:pt x="179" y="12"/>
                    <a:pt x="170" y="30"/>
                  </a:cubicBezTo>
                  <a:cubicBezTo>
                    <a:pt x="158" y="54"/>
                    <a:pt x="170" y="78"/>
                    <a:pt x="194" y="78"/>
                  </a:cubicBezTo>
                  <a:lnTo>
                    <a:pt x="496" y="199"/>
                  </a:lnTo>
                  <a:lnTo>
                    <a:pt x="49" y="283"/>
                  </a:lnTo>
                  <a:cubicBezTo>
                    <a:pt x="25" y="283"/>
                    <a:pt x="1" y="308"/>
                    <a:pt x="13" y="332"/>
                  </a:cubicBezTo>
                  <a:cubicBezTo>
                    <a:pt x="13" y="356"/>
                    <a:pt x="37" y="368"/>
                    <a:pt x="49" y="368"/>
                  </a:cubicBezTo>
                  <a:lnTo>
                    <a:pt x="61" y="368"/>
                  </a:lnTo>
                  <a:lnTo>
                    <a:pt x="665" y="259"/>
                  </a:lnTo>
                  <a:cubicBezTo>
                    <a:pt x="689" y="247"/>
                    <a:pt x="702" y="235"/>
                    <a:pt x="702" y="223"/>
                  </a:cubicBezTo>
                  <a:cubicBezTo>
                    <a:pt x="702" y="199"/>
                    <a:pt x="689" y="175"/>
                    <a:pt x="677" y="175"/>
                  </a:cubicBezTo>
                  <a:lnTo>
                    <a:pt x="230" y="5"/>
                  </a:lnTo>
                  <a:cubicBezTo>
                    <a:pt x="224" y="2"/>
                    <a:pt x="217" y="1"/>
                    <a:pt x="211"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60" name="Google Shape;2260;p60"/>
            <p:cNvSpPr/>
            <p:nvPr/>
          </p:nvSpPr>
          <p:spPr>
            <a:xfrm>
              <a:off x="1088843" y="1064737"/>
              <a:ext cx="248652" cy="231621"/>
            </a:xfrm>
            <a:custGeom>
              <a:avLst/>
              <a:gdLst/>
              <a:ahLst/>
              <a:cxnLst/>
              <a:rect l="l" t="t" r="r" b="b"/>
              <a:pathLst>
                <a:path w="3942" h="3672" extrusionOk="0">
                  <a:moveTo>
                    <a:pt x="1927" y="0"/>
                  </a:moveTo>
                  <a:cubicBezTo>
                    <a:pt x="1765" y="0"/>
                    <a:pt x="1601" y="23"/>
                    <a:pt x="1439" y="72"/>
                  </a:cubicBezTo>
                  <a:cubicBezTo>
                    <a:pt x="508" y="350"/>
                    <a:pt x="1" y="1365"/>
                    <a:pt x="291" y="2332"/>
                  </a:cubicBezTo>
                  <a:cubicBezTo>
                    <a:pt x="531" y="3143"/>
                    <a:pt x="1252" y="3672"/>
                    <a:pt x="2021" y="3672"/>
                  </a:cubicBezTo>
                  <a:cubicBezTo>
                    <a:pt x="2181" y="3672"/>
                    <a:pt x="2343" y="3649"/>
                    <a:pt x="2503" y="3601"/>
                  </a:cubicBezTo>
                  <a:cubicBezTo>
                    <a:pt x="3433" y="3323"/>
                    <a:pt x="3941" y="2308"/>
                    <a:pt x="3651" y="1329"/>
                  </a:cubicBezTo>
                  <a:cubicBezTo>
                    <a:pt x="3411" y="520"/>
                    <a:pt x="2694" y="0"/>
                    <a:pt x="1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61" name="Google Shape;2261;p60"/>
            <p:cNvSpPr/>
            <p:nvPr/>
          </p:nvSpPr>
          <p:spPr>
            <a:xfrm>
              <a:off x="1127761" y="1134059"/>
              <a:ext cx="177689" cy="123821"/>
            </a:xfrm>
            <a:custGeom>
              <a:avLst/>
              <a:gdLst/>
              <a:ahLst/>
              <a:cxnLst/>
              <a:rect l="l" t="t" r="r" b="b"/>
              <a:pathLst>
                <a:path w="2817" h="1963" extrusionOk="0">
                  <a:moveTo>
                    <a:pt x="2490" y="0"/>
                  </a:moveTo>
                  <a:cubicBezTo>
                    <a:pt x="1608" y="24"/>
                    <a:pt x="750" y="290"/>
                    <a:pt x="0" y="774"/>
                  </a:cubicBezTo>
                  <a:cubicBezTo>
                    <a:pt x="12" y="834"/>
                    <a:pt x="24" y="907"/>
                    <a:pt x="49" y="979"/>
                  </a:cubicBezTo>
                  <a:cubicBezTo>
                    <a:pt x="208" y="1578"/>
                    <a:pt x="747" y="1963"/>
                    <a:pt x="1332" y="1963"/>
                  </a:cubicBezTo>
                  <a:cubicBezTo>
                    <a:pt x="1455" y="1963"/>
                    <a:pt x="1580" y="1946"/>
                    <a:pt x="1704" y="1910"/>
                  </a:cubicBezTo>
                  <a:cubicBezTo>
                    <a:pt x="2418" y="1692"/>
                    <a:pt x="2816" y="931"/>
                    <a:pt x="2575" y="230"/>
                  </a:cubicBezTo>
                  <a:cubicBezTo>
                    <a:pt x="2551" y="145"/>
                    <a:pt x="2526" y="73"/>
                    <a:pt x="2490"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62" name="Google Shape;2262;p60"/>
            <p:cNvSpPr/>
            <p:nvPr/>
          </p:nvSpPr>
          <p:spPr>
            <a:xfrm>
              <a:off x="1162832" y="1192531"/>
              <a:ext cx="127353" cy="65159"/>
            </a:xfrm>
            <a:custGeom>
              <a:avLst/>
              <a:gdLst/>
              <a:ahLst/>
              <a:cxnLst/>
              <a:rect l="l" t="t" r="r" b="b"/>
              <a:pathLst>
                <a:path w="2019" h="1033" extrusionOk="0">
                  <a:moveTo>
                    <a:pt x="1440" y="1"/>
                  </a:moveTo>
                  <a:cubicBezTo>
                    <a:pt x="872" y="1"/>
                    <a:pt x="325" y="281"/>
                    <a:pt x="0" y="777"/>
                  </a:cubicBezTo>
                  <a:cubicBezTo>
                    <a:pt x="234" y="951"/>
                    <a:pt x="502" y="1032"/>
                    <a:pt x="766" y="1032"/>
                  </a:cubicBezTo>
                  <a:cubicBezTo>
                    <a:pt x="1311" y="1032"/>
                    <a:pt x="1840" y="690"/>
                    <a:pt x="2019" y="113"/>
                  </a:cubicBezTo>
                  <a:lnTo>
                    <a:pt x="2019" y="101"/>
                  </a:lnTo>
                  <a:cubicBezTo>
                    <a:pt x="1829" y="33"/>
                    <a:pt x="1633" y="1"/>
                    <a:pt x="1440"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63" name="Google Shape;2263;p60"/>
            <p:cNvSpPr/>
            <p:nvPr/>
          </p:nvSpPr>
          <p:spPr>
            <a:xfrm>
              <a:off x="1222313" y="1089337"/>
              <a:ext cx="51093" cy="28763"/>
            </a:xfrm>
            <a:custGeom>
              <a:avLst/>
              <a:gdLst/>
              <a:ahLst/>
              <a:cxnLst/>
              <a:rect l="l" t="t" r="r" b="b"/>
              <a:pathLst>
                <a:path w="810" h="456" extrusionOk="0">
                  <a:moveTo>
                    <a:pt x="477" y="0"/>
                  </a:moveTo>
                  <a:cubicBezTo>
                    <a:pt x="467" y="0"/>
                    <a:pt x="457" y="3"/>
                    <a:pt x="447" y="8"/>
                  </a:cubicBezTo>
                  <a:lnTo>
                    <a:pt x="24" y="347"/>
                  </a:lnTo>
                  <a:cubicBezTo>
                    <a:pt x="12" y="359"/>
                    <a:pt x="0" y="383"/>
                    <a:pt x="12" y="407"/>
                  </a:cubicBezTo>
                  <a:cubicBezTo>
                    <a:pt x="24" y="431"/>
                    <a:pt x="36" y="443"/>
                    <a:pt x="60" y="455"/>
                  </a:cubicBezTo>
                  <a:lnTo>
                    <a:pt x="749" y="431"/>
                  </a:lnTo>
                  <a:lnTo>
                    <a:pt x="774" y="431"/>
                  </a:lnTo>
                  <a:cubicBezTo>
                    <a:pt x="798" y="419"/>
                    <a:pt x="810" y="395"/>
                    <a:pt x="810" y="371"/>
                  </a:cubicBezTo>
                  <a:cubicBezTo>
                    <a:pt x="810" y="334"/>
                    <a:pt x="774" y="310"/>
                    <a:pt x="749" y="310"/>
                  </a:cubicBezTo>
                  <a:lnTo>
                    <a:pt x="230" y="334"/>
                  </a:lnTo>
                  <a:lnTo>
                    <a:pt x="508" y="105"/>
                  </a:lnTo>
                  <a:cubicBezTo>
                    <a:pt x="532" y="81"/>
                    <a:pt x="544" y="44"/>
                    <a:pt x="520" y="20"/>
                  </a:cubicBezTo>
                  <a:cubicBezTo>
                    <a:pt x="506" y="6"/>
                    <a:pt x="491" y="0"/>
                    <a:pt x="477"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64" name="Google Shape;2264;p60"/>
            <p:cNvSpPr/>
            <p:nvPr/>
          </p:nvSpPr>
          <p:spPr>
            <a:xfrm>
              <a:off x="1124671" y="1124913"/>
              <a:ext cx="45100" cy="33873"/>
            </a:xfrm>
            <a:custGeom>
              <a:avLst/>
              <a:gdLst/>
              <a:ahLst/>
              <a:cxnLst/>
              <a:rect l="l" t="t" r="r" b="b"/>
              <a:pathLst>
                <a:path w="715" h="537" extrusionOk="0">
                  <a:moveTo>
                    <a:pt x="122" y="0"/>
                  </a:moveTo>
                  <a:cubicBezTo>
                    <a:pt x="86" y="0"/>
                    <a:pt x="61" y="24"/>
                    <a:pt x="61" y="61"/>
                  </a:cubicBezTo>
                  <a:cubicBezTo>
                    <a:pt x="61" y="85"/>
                    <a:pt x="86" y="121"/>
                    <a:pt x="110" y="121"/>
                  </a:cubicBezTo>
                  <a:lnTo>
                    <a:pt x="472" y="157"/>
                  </a:lnTo>
                  <a:lnTo>
                    <a:pt x="37" y="423"/>
                  </a:lnTo>
                  <a:cubicBezTo>
                    <a:pt x="13" y="447"/>
                    <a:pt x="1" y="484"/>
                    <a:pt x="13" y="508"/>
                  </a:cubicBezTo>
                  <a:cubicBezTo>
                    <a:pt x="22" y="525"/>
                    <a:pt x="37" y="537"/>
                    <a:pt x="54" y="537"/>
                  </a:cubicBezTo>
                  <a:cubicBezTo>
                    <a:pt x="60" y="537"/>
                    <a:pt x="67" y="535"/>
                    <a:pt x="73" y="532"/>
                  </a:cubicBezTo>
                  <a:lnTo>
                    <a:pt x="86" y="532"/>
                  </a:lnTo>
                  <a:lnTo>
                    <a:pt x="678" y="169"/>
                  </a:lnTo>
                  <a:cubicBezTo>
                    <a:pt x="702" y="157"/>
                    <a:pt x="714" y="133"/>
                    <a:pt x="702" y="109"/>
                  </a:cubicBezTo>
                  <a:cubicBezTo>
                    <a:pt x="702" y="85"/>
                    <a:pt x="678" y="61"/>
                    <a:pt x="654" y="61"/>
                  </a:cubicBezTo>
                  <a:lnTo>
                    <a:pt x="122" y="0"/>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65" name="Google Shape;2265;p60"/>
            <p:cNvSpPr/>
            <p:nvPr/>
          </p:nvSpPr>
          <p:spPr>
            <a:xfrm>
              <a:off x="1132561" y="1392477"/>
              <a:ext cx="280378" cy="232251"/>
            </a:xfrm>
            <a:custGeom>
              <a:avLst/>
              <a:gdLst/>
              <a:ahLst/>
              <a:cxnLst/>
              <a:rect l="l" t="t" r="r" b="b"/>
              <a:pathLst>
                <a:path w="4445" h="3682" extrusionOk="0">
                  <a:moveTo>
                    <a:pt x="2224" y="0"/>
                  </a:moveTo>
                  <a:cubicBezTo>
                    <a:pt x="1991" y="0"/>
                    <a:pt x="1754" y="45"/>
                    <a:pt x="1524" y="139"/>
                  </a:cubicBezTo>
                  <a:cubicBezTo>
                    <a:pt x="13" y="756"/>
                    <a:pt x="1" y="2907"/>
                    <a:pt x="1511" y="3536"/>
                  </a:cubicBezTo>
                  <a:cubicBezTo>
                    <a:pt x="1753" y="3636"/>
                    <a:pt x="1994" y="3682"/>
                    <a:pt x="2227" y="3682"/>
                  </a:cubicBezTo>
                  <a:cubicBezTo>
                    <a:pt x="3454" y="3682"/>
                    <a:pt x="4445" y="2412"/>
                    <a:pt x="3917" y="1142"/>
                  </a:cubicBezTo>
                  <a:cubicBezTo>
                    <a:pt x="3624" y="430"/>
                    <a:pt x="2945" y="0"/>
                    <a:pt x="2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66" name="Google Shape;2266;p60"/>
            <p:cNvSpPr/>
            <p:nvPr/>
          </p:nvSpPr>
          <p:spPr>
            <a:xfrm>
              <a:off x="1210335" y="1505575"/>
              <a:ext cx="55697" cy="73485"/>
            </a:xfrm>
            <a:custGeom>
              <a:avLst/>
              <a:gdLst/>
              <a:ahLst/>
              <a:cxnLst/>
              <a:rect l="l" t="t" r="r" b="b"/>
              <a:pathLst>
                <a:path w="883" h="1165" extrusionOk="0">
                  <a:moveTo>
                    <a:pt x="382" y="0"/>
                  </a:moveTo>
                  <a:cubicBezTo>
                    <a:pt x="360" y="0"/>
                    <a:pt x="337" y="5"/>
                    <a:pt x="315" y="14"/>
                  </a:cubicBezTo>
                  <a:lnTo>
                    <a:pt x="121" y="99"/>
                  </a:lnTo>
                  <a:cubicBezTo>
                    <a:pt x="37" y="123"/>
                    <a:pt x="0" y="220"/>
                    <a:pt x="37" y="304"/>
                  </a:cubicBezTo>
                  <a:lnTo>
                    <a:pt x="351" y="1066"/>
                  </a:lnTo>
                  <a:cubicBezTo>
                    <a:pt x="378" y="1128"/>
                    <a:pt x="431" y="1164"/>
                    <a:pt x="491" y="1164"/>
                  </a:cubicBezTo>
                  <a:cubicBezTo>
                    <a:pt x="512" y="1164"/>
                    <a:pt x="534" y="1160"/>
                    <a:pt x="556" y="1150"/>
                  </a:cubicBezTo>
                  <a:lnTo>
                    <a:pt x="762" y="1078"/>
                  </a:lnTo>
                  <a:cubicBezTo>
                    <a:pt x="834" y="1042"/>
                    <a:pt x="883" y="945"/>
                    <a:pt x="847" y="860"/>
                  </a:cubicBezTo>
                  <a:lnTo>
                    <a:pt x="532" y="99"/>
                  </a:lnTo>
                  <a:cubicBezTo>
                    <a:pt x="505" y="36"/>
                    <a:pt x="446" y="0"/>
                    <a:pt x="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67" name="Google Shape;2267;p60"/>
            <p:cNvSpPr/>
            <p:nvPr/>
          </p:nvSpPr>
          <p:spPr>
            <a:xfrm>
              <a:off x="1247676" y="1432404"/>
              <a:ext cx="90833" cy="123380"/>
            </a:xfrm>
            <a:custGeom>
              <a:avLst/>
              <a:gdLst/>
              <a:ahLst/>
              <a:cxnLst/>
              <a:rect l="l" t="t" r="r" b="b"/>
              <a:pathLst>
                <a:path w="1440" h="1956" extrusionOk="0">
                  <a:moveTo>
                    <a:pt x="220" y="1"/>
                  </a:moveTo>
                  <a:cubicBezTo>
                    <a:pt x="195" y="1"/>
                    <a:pt x="171" y="8"/>
                    <a:pt x="146" y="26"/>
                  </a:cubicBezTo>
                  <a:cubicBezTo>
                    <a:pt x="61" y="74"/>
                    <a:pt x="49" y="183"/>
                    <a:pt x="109" y="256"/>
                  </a:cubicBezTo>
                  <a:cubicBezTo>
                    <a:pt x="134" y="280"/>
                    <a:pt x="146" y="304"/>
                    <a:pt x="158" y="328"/>
                  </a:cubicBezTo>
                  <a:cubicBezTo>
                    <a:pt x="158" y="389"/>
                    <a:pt x="146" y="449"/>
                    <a:pt x="122" y="509"/>
                  </a:cubicBezTo>
                  <a:cubicBezTo>
                    <a:pt x="85" y="654"/>
                    <a:pt x="25" y="872"/>
                    <a:pt x="13" y="945"/>
                  </a:cubicBezTo>
                  <a:cubicBezTo>
                    <a:pt x="1" y="1017"/>
                    <a:pt x="13" y="1077"/>
                    <a:pt x="37" y="1150"/>
                  </a:cubicBezTo>
                  <a:cubicBezTo>
                    <a:pt x="37" y="1162"/>
                    <a:pt x="37" y="1174"/>
                    <a:pt x="37" y="1186"/>
                  </a:cubicBezTo>
                  <a:lnTo>
                    <a:pt x="327" y="1875"/>
                  </a:lnTo>
                  <a:cubicBezTo>
                    <a:pt x="346" y="1923"/>
                    <a:pt x="395" y="1955"/>
                    <a:pt x="444" y="1955"/>
                  </a:cubicBezTo>
                  <a:cubicBezTo>
                    <a:pt x="458" y="1955"/>
                    <a:pt x="471" y="1953"/>
                    <a:pt x="484" y="1948"/>
                  </a:cubicBezTo>
                  <a:lnTo>
                    <a:pt x="1306" y="1609"/>
                  </a:lnTo>
                  <a:cubicBezTo>
                    <a:pt x="1427" y="1561"/>
                    <a:pt x="1439" y="1392"/>
                    <a:pt x="1318" y="1319"/>
                  </a:cubicBezTo>
                  <a:cubicBezTo>
                    <a:pt x="1403" y="1247"/>
                    <a:pt x="1379" y="1102"/>
                    <a:pt x="1282" y="1053"/>
                  </a:cubicBezTo>
                  <a:cubicBezTo>
                    <a:pt x="1330" y="1005"/>
                    <a:pt x="1330" y="932"/>
                    <a:pt x="1306" y="872"/>
                  </a:cubicBezTo>
                  <a:cubicBezTo>
                    <a:pt x="1282" y="812"/>
                    <a:pt x="1221" y="763"/>
                    <a:pt x="1161" y="763"/>
                  </a:cubicBezTo>
                  <a:cubicBezTo>
                    <a:pt x="1287" y="648"/>
                    <a:pt x="1185" y="459"/>
                    <a:pt x="1037" y="459"/>
                  </a:cubicBezTo>
                  <a:cubicBezTo>
                    <a:pt x="1015" y="459"/>
                    <a:pt x="991" y="464"/>
                    <a:pt x="968" y="473"/>
                  </a:cubicBezTo>
                  <a:lnTo>
                    <a:pt x="508" y="667"/>
                  </a:lnTo>
                  <a:cubicBezTo>
                    <a:pt x="508" y="630"/>
                    <a:pt x="520" y="461"/>
                    <a:pt x="520" y="401"/>
                  </a:cubicBezTo>
                  <a:cubicBezTo>
                    <a:pt x="533" y="352"/>
                    <a:pt x="520" y="292"/>
                    <a:pt x="496" y="243"/>
                  </a:cubicBezTo>
                  <a:cubicBezTo>
                    <a:pt x="472" y="183"/>
                    <a:pt x="436" y="135"/>
                    <a:pt x="387" y="86"/>
                  </a:cubicBezTo>
                  <a:cubicBezTo>
                    <a:pt x="336" y="44"/>
                    <a:pt x="279" y="1"/>
                    <a:pt x="2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77" name="Google Shape;2277;p60"/>
            <p:cNvSpPr/>
            <p:nvPr/>
          </p:nvSpPr>
          <p:spPr>
            <a:xfrm>
              <a:off x="1405488" y="2274428"/>
              <a:ext cx="205696" cy="182546"/>
            </a:xfrm>
            <a:custGeom>
              <a:avLst/>
              <a:gdLst/>
              <a:ahLst/>
              <a:cxnLst/>
              <a:rect l="l" t="t" r="r" b="b"/>
              <a:pathLst>
                <a:path w="3261" h="2894" extrusionOk="0">
                  <a:moveTo>
                    <a:pt x="1626" y="1"/>
                  </a:moveTo>
                  <a:cubicBezTo>
                    <a:pt x="993" y="1"/>
                    <a:pt x="369" y="409"/>
                    <a:pt x="214" y="1139"/>
                  </a:cubicBezTo>
                  <a:cubicBezTo>
                    <a:pt x="1" y="2105"/>
                    <a:pt x="772" y="2893"/>
                    <a:pt x="1629" y="2893"/>
                  </a:cubicBezTo>
                  <a:cubicBezTo>
                    <a:pt x="1887" y="2893"/>
                    <a:pt x="2153" y="2822"/>
                    <a:pt x="2402" y="2662"/>
                  </a:cubicBezTo>
                  <a:cubicBezTo>
                    <a:pt x="3067" y="2227"/>
                    <a:pt x="3260" y="1333"/>
                    <a:pt x="2837" y="668"/>
                  </a:cubicBezTo>
                  <a:cubicBezTo>
                    <a:pt x="2544" y="212"/>
                    <a:pt x="2083"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78" name="Google Shape;2278;p60"/>
            <p:cNvSpPr/>
            <p:nvPr/>
          </p:nvSpPr>
          <p:spPr>
            <a:xfrm>
              <a:off x="1447939" y="2321042"/>
              <a:ext cx="57274" cy="45163"/>
            </a:xfrm>
            <a:custGeom>
              <a:avLst/>
              <a:gdLst/>
              <a:ahLst/>
              <a:cxnLst/>
              <a:rect l="l" t="t" r="r" b="b"/>
              <a:pathLst>
                <a:path w="908" h="716" extrusionOk="0">
                  <a:moveTo>
                    <a:pt x="667" y="0"/>
                  </a:moveTo>
                  <a:cubicBezTo>
                    <a:pt x="637" y="0"/>
                    <a:pt x="607" y="8"/>
                    <a:pt x="581" y="26"/>
                  </a:cubicBezTo>
                  <a:lnTo>
                    <a:pt x="97" y="340"/>
                  </a:lnTo>
                  <a:cubicBezTo>
                    <a:pt x="25" y="388"/>
                    <a:pt x="1" y="485"/>
                    <a:pt x="49" y="570"/>
                  </a:cubicBezTo>
                  <a:lnTo>
                    <a:pt x="97" y="642"/>
                  </a:lnTo>
                  <a:cubicBezTo>
                    <a:pt x="129" y="689"/>
                    <a:pt x="185" y="716"/>
                    <a:pt x="241" y="716"/>
                  </a:cubicBezTo>
                  <a:cubicBezTo>
                    <a:pt x="271" y="716"/>
                    <a:pt x="301" y="708"/>
                    <a:pt x="327" y="690"/>
                  </a:cubicBezTo>
                  <a:lnTo>
                    <a:pt x="811" y="388"/>
                  </a:lnTo>
                  <a:cubicBezTo>
                    <a:pt x="883" y="340"/>
                    <a:pt x="907" y="231"/>
                    <a:pt x="859" y="159"/>
                  </a:cubicBezTo>
                  <a:lnTo>
                    <a:pt x="811" y="74"/>
                  </a:lnTo>
                  <a:cubicBezTo>
                    <a:pt x="779" y="27"/>
                    <a:pt x="723" y="0"/>
                    <a:pt x="6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79" name="Google Shape;2279;p60"/>
            <p:cNvSpPr/>
            <p:nvPr/>
          </p:nvSpPr>
          <p:spPr>
            <a:xfrm>
              <a:off x="1470836" y="2340218"/>
              <a:ext cx="96130" cy="76765"/>
            </a:xfrm>
            <a:custGeom>
              <a:avLst/>
              <a:gdLst/>
              <a:ahLst/>
              <a:cxnLst/>
              <a:rect l="l" t="t" r="r" b="b"/>
              <a:pathLst>
                <a:path w="1524" h="1217" extrusionOk="0">
                  <a:moveTo>
                    <a:pt x="1373" y="1"/>
                  </a:moveTo>
                  <a:cubicBezTo>
                    <a:pt x="1337" y="1"/>
                    <a:pt x="1301" y="16"/>
                    <a:pt x="1282" y="48"/>
                  </a:cubicBezTo>
                  <a:cubicBezTo>
                    <a:pt x="1257" y="60"/>
                    <a:pt x="1245" y="84"/>
                    <a:pt x="1221" y="96"/>
                  </a:cubicBezTo>
                  <a:lnTo>
                    <a:pt x="1088" y="96"/>
                  </a:lnTo>
                  <a:cubicBezTo>
                    <a:pt x="967" y="84"/>
                    <a:pt x="846" y="72"/>
                    <a:pt x="738" y="72"/>
                  </a:cubicBezTo>
                  <a:cubicBezTo>
                    <a:pt x="677" y="72"/>
                    <a:pt x="629" y="84"/>
                    <a:pt x="580" y="108"/>
                  </a:cubicBezTo>
                  <a:cubicBezTo>
                    <a:pt x="568" y="108"/>
                    <a:pt x="568" y="120"/>
                    <a:pt x="556" y="120"/>
                  </a:cubicBezTo>
                  <a:lnTo>
                    <a:pt x="61" y="447"/>
                  </a:lnTo>
                  <a:cubicBezTo>
                    <a:pt x="12" y="471"/>
                    <a:pt x="0" y="531"/>
                    <a:pt x="24" y="580"/>
                  </a:cubicBezTo>
                  <a:lnTo>
                    <a:pt x="399" y="1160"/>
                  </a:lnTo>
                  <a:cubicBezTo>
                    <a:pt x="422" y="1198"/>
                    <a:pt x="463" y="1217"/>
                    <a:pt x="506" y="1217"/>
                  </a:cubicBezTo>
                  <a:cubicBezTo>
                    <a:pt x="532" y="1217"/>
                    <a:pt x="558" y="1210"/>
                    <a:pt x="580" y="1196"/>
                  </a:cubicBezTo>
                  <a:cubicBezTo>
                    <a:pt x="605" y="1184"/>
                    <a:pt x="617" y="1160"/>
                    <a:pt x="629" y="1136"/>
                  </a:cubicBezTo>
                  <a:cubicBezTo>
                    <a:pt x="653" y="1154"/>
                    <a:pt x="680" y="1163"/>
                    <a:pt x="706" y="1163"/>
                  </a:cubicBezTo>
                  <a:cubicBezTo>
                    <a:pt x="732" y="1163"/>
                    <a:pt x="756" y="1154"/>
                    <a:pt x="774" y="1136"/>
                  </a:cubicBezTo>
                  <a:cubicBezTo>
                    <a:pt x="810" y="1112"/>
                    <a:pt x="822" y="1087"/>
                    <a:pt x="834" y="1063"/>
                  </a:cubicBezTo>
                  <a:cubicBezTo>
                    <a:pt x="857" y="1077"/>
                    <a:pt x="880" y="1083"/>
                    <a:pt x="903" y="1083"/>
                  </a:cubicBezTo>
                  <a:cubicBezTo>
                    <a:pt x="980" y="1083"/>
                    <a:pt x="1049" y="1014"/>
                    <a:pt x="1040" y="930"/>
                  </a:cubicBezTo>
                  <a:lnTo>
                    <a:pt x="1040" y="930"/>
                  </a:lnTo>
                  <a:cubicBezTo>
                    <a:pt x="1065" y="948"/>
                    <a:pt x="1091" y="955"/>
                    <a:pt x="1116" y="955"/>
                  </a:cubicBezTo>
                  <a:cubicBezTo>
                    <a:pt x="1211" y="955"/>
                    <a:pt x="1291" y="842"/>
                    <a:pt x="1233" y="737"/>
                  </a:cubicBezTo>
                  <a:lnTo>
                    <a:pt x="1016" y="411"/>
                  </a:lnTo>
                  <a:cubicBezTo>
                    <a:pt x="1040" y="398"/>
                    <a:pt x="1185" y="386"/>
                    <a:pt x="1221" y="386"/>
                  </a:cubicBezTo>
                  <a:cubicBezTo>
                    <a:pt x="1269" y="374"/>
                    <a:pt x="1306" y="362"/>
                    <a:pt x="1342" y="338"/>
                  </a:cubicBezTo>
                  <a:cubicBezTo>
                    <a:pt x="1378" y="314"/>
                    <a:pt x="1414" y="278"/>
                    <a:pt x="1451" y="229"/>
                  </a:cubicBezTo>
                  <a:cubicBezTo>
                    <a:pt x="1487" y="169"/>
                    <a:pt x="1523" y="96"/>
                    <a:pt x="1463" y="36"/>
                  </a:cubicBezTo>
                  <a:cubicBezTo>
                    <a:pt x="1440" y="13"/>
                    <a:pt x="1406" y="1"/>
                    <a:pt x="1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80" name="Google Shape;2280;p60"/>
            <p:cNvSpPr/>
            <p:nvPr/>
          </p:nvSpPr>
          <p:spPr>
            <a:xfrm>
              <a:off x="844077" y="815727"/>
              <a:ext cx="266425" cy="235450"/>
            </a:xfrm>
            <a:custGeom>
              <a:avLst/>
              <a:gdLst/>
              <a:ahLst/>
              <a:cxnLst/>
              <a:rect l="l" t="t" r="r" b="b"/>
              <a:pathLst>
                <a:path w="4885" h="4634" extrusionOk="0">
                  <a:moveTo>
                    <a:pt x="2452" y="1"/>
                  </a:moveTo>
                  <a:cubicBezTo>
                    <a:pt x="2365" y="1"/>
                    <a:pt x="2277" y="5"/>
                    <a:pt x="2189" y="16"/>
                  </a:cubicBezTo>
                  <a:cubicBezTo>
                    <a:pt x="920" y="149"/>
                    <a:pt x="1" y="1297"/>
                    <a:pt x="134" y="2566"/>
                  </a:cubicBezTo>
                  <a:cubicBezTo>
                    <a:pt x="258" y="3753"/>
                    <a:pt x="1271" y="4633"/>
                    <a:pt x="2440" y="4633"/>
                  </a:cubicBezTo>
                  <a:cubicBezTo>
                    <a:pt x="2521" y="4633"/>
                    <a:pt x="2602" y="4629"/>
                    <a:pt x="2684" y="4621"/>
                  </a:cubicBezTo>
                  <a:cubicBezTo>
                    <a:pt x="3965" y="4476"/>
                    <a:pt x="4884" y="3339"/>
                    <a:pt x="4739" y="2070"/>
                  </a:cubicBezTo>
                  <a:cubicBezTo>
                    <a:pt x="4615" y="879"/>
                    <a:pt x="3613" y="1"/>
                    <a:pt x="2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81" name="Google Shape;2281;p60"/>
            <p:cNvSpPr/>
            <p:nvPr/>
          </p:nvSpPr>
          <p:spPr>
            <a:xfrm>
              <a:off x="908100" y="845517"/>
              <a:ext cx="180744" cy="134950"/>
            </a:xfrm>
            <a:custGeom>
              <a:avLst/>
              <a:gdLst/>
              <a:ahLst/>
              <a:cxnLst/>
              <a:rect l="l" t="t" r="r" b="b"/>
              <a:pathLst>
                <a:path w="3314" h="2656" extrusionOk="0">
                  <a:moveTo>
                    <a:pt x="952" y="0"/>
                  </a:moveTo>
                  <a:cubicBezTo>
                    <a:pt x="380" y="0"/>
                    <a:pt x="0" y="693"/>
                    <a:pt x="255" y="1479"/>
                  </a:cubicBezTo>
                  <a:cubicBezTo>
                    <a:pt x="545" y="2386"/>
                    <a:pt x="787" y="2652"/>
                    <a:pt x="787" y="2652"/>
                  </a:cubicBezTo>
                  <a:cubicBezTo>
                    <a:pt x="787" y="2652"/>
                    <a:pt x="814" y="2655"/>
                    <a:pt x="871" y="2655"/>
                  </a:cubicBezTo>
                  <a:cubicBezTo>
                    <a:pt x="1028" y="2655"/>
                    <a:pt x="1409" y="2629"/>
                    <a:pt x="2056" y="2434"/>
                  </a:cubicBezTo>
                  <a:cubicBezTo>
                    <a:pt x="2938" y="2180"/>
                    <a:pt x="3313" y="1298"/>
                    <a:pt x="2721" y="851"/>
                  </a:cubicBezTo>
                  <a:cubicBezTo>
                    <a:pt x="2571" y="733"/>
                    <a:pt x="2417" y="692"/>
                    <a:pt x="2274" y="692"/>
                  </a:cubicBezTo>
                  <a:cubicBezTo>
                    <a:pt x="2035" y="692"/>
                    <a:pt x="1828" y="807"/>
                    <a:pt x="1730" y="875"/>
                  </a:cubicBezTo>
                  <a:cubicBezTo>
                    <a:pt x="1730" y="682"/>
                    <a:pt x="1681" y="198"/>
                    <a:pt x="1198" y="41"/>
                  </a:cubicBezTo>
                  <a:cubicBezTo>
                    <a:pt x="1113" y="13"/>
                    <a:pt x="1031" y="0"/>
                    <a:pt x="9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82" name="Google Shape;2282;p60"/>
            <p:cNvSpPr/>
            <p:nvPr/>
          </p:nvSpPr>
          <p:spPr>
            <a:xfrm>
              <a:off x="749560" y="1631526"/>
              <a:ext cx="293877" cy="225250"/>
            </a:xfrm>
            <a:custGeom>
              <a:avLst/>
              <a:gdLst/>
              <a:ahLst/>
              <a:cxnLst/>
              <a:rect l="l" t="t" r="r" b="b"/>
              <a:pathLst>
                <a:path w="4659" h="3571" extrusionOk="0">
                  <a:moveTo>
                    <a:pt x="2354" y="1"/>
                  </a:moveTo>
                  <a:cubicBezTo>
                    <a:pt x="2264" y="1"/>
                    <a:pt x="2173" y="7"/>
                    <a:pt x="2079" y="21"/>
                  </a:cubicBezTo>
                  <a:cubicBezTo>
                    <a:pt x="508" y="251"/>
                    <a:pt x="0" y="2257"/>
                    <a:pt x="1269" y="3212"/>
                  </a:cubicBezTo>
                  <a:cubicBezTo>
                    <a:pt x="1590" y="3454"/>
                    <a:pt x="1968" y="3571"/>
                    <a:pt x="2343" y="3571"/>
                  </a:cubicBezTo>
                  <a:cubicBezTo>
                    <a:pt x="2885" y="3571"/>
                    <a:pt x="3421" y="3326"/>
                    <a:pt x="3771" y="2861"/>
                  </a:cubicBezTo>
                  <a:cubicBezTo>
                    <a:pt x="4658" y="1656"/>
                    <a:pt x="378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83" name="Google Shape;2283;p60"/>
            <p:cNvSpPr/>
            <p:nvPr/>
          </p:nvSpPr>
          <p:spPr>
            <a:xfrm>
              <a:off x="828148" y="1679051"/>
              <a:ext cx="153594" cy="128552"/>
            </a:xfrm>
            <a:custGeom>
              <a:avLst/>
              <a:gdLst/>
              <a:ahLst/>
              <a:cxnLst/>
              <a:rect l="l" t="t" r="r" b="b"/>
              <a:pathLst>
                <a:path w="2435" h="2038" extrusionOk="0">
                  <a:moveTo>
                    <a:pt x="716" y="0"/>
                  </a:moveTo>
                  <a:cubicBezTo>
                    <a:pt x="318" y="0"/>
                    <a:pt x="0" y="463"/>
                    <a:pt x="90" y="1049"/>
                  </a:cubicBezTo>
                  <a:cubicBezTo>
                    <a:pt x="211" y="1774"/>
                    <a:pt x="368" y="2004"/>
                    <a:pt x="368" y="2004"/>
                  </a:cubicBezTo>
                  <a:cubicBezTo>
                    <a:pt x="368" y="2004"/>
                    <a:pt x="480" y="2038"/>
                    <a:pt x="743" y="2038"/>
                  </a:cubicBezTo>
                  <a:cubicBezTo>
                    <a:pt x="893" y="2038"/>
                    <a:pt x="1092" y="2027"/>
                    <a:pt x="1347" y="1992"/>
                  </a:cubicBezTo>
                  <a:cubicBezTo>
                    <a:pt x="2060" y="1895"/>
                    <a:pt x="2435" y="1279"/>
                    <a:pt x="2036" y="868"/>
                  </a:cubicBezTo>
                  <a:cubicBezTo>
                    <a:pt x="1911" y="750"/>
                    <a:pt x="1751" y="687"/>
                    <a:pt x="1591" y="687"/>
                  </a:cubicBezTo>
                  <a:cubicBezTo>
                    <a:pt x="1486" y="687"/>
                    <a:pt x="1382" y="714"/>
                    <a:pt x="1286" y="771"/>
                  </a:cubicBezTo>
                  <a:cubicBezTo>
                    <a:pt x="1347" y="493"/>
                    <a:pt x="1226" y="203"/>
                    <a:pt x="984" y="70"/>
                  </a:cubicBezTo>
                  <a:cubicBezTo>
                    <a:pt x="893" y="22"/>
                    <a:pt x="803" y="0"/>
                    <a:pt x="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84" name="Google Shape;2284;p60"/>
            <p:cNvSpPr/>
            <p:nvPr/>
          </p:nvSpPr>
          <p:spPr>
            <a:xfrm>
              <a:off x="1506663" y="1693552"/>
              <a:ext cx="238748" cy="197748"/>
            </a:xfrm>
            <a:custGeom>
              <a:avLst/>
              <a:gdLst/>
              <a:ahLst/>
              <a:cxnLst/>
              <a:rect l="l" t="t" r="r" b="b"/>
              <a:pathLst>
                <a:path w="3785" h="3135" extrusionOk="0">
                  <a:moveTo>
                    <a:pt x="1921" y="1"/>
                  </a:moveTo>
                  <a:cubicBezTo>
                    <a:pt x="1708" y="1"/>
                    <a:pt x="1488" y="46"/>
                    <a:pt x="1270" y="147"/>
                  </a:cubicBezTo>
                  <a:cubicBezTo>
                    <a:pt x="0" y="739"/>
                    <a:pt x="73" y="2552"/>
                    <a:pt x="1378" y="3036"/>
                  </a:cubicBezTo>
                  <a:cubicBezTo>
                    <a:pt x="1559" y="3103"/>
                    <a:pt x="1743" y="3135"/>
                    <a:pt x="1925" y="3135"/>
                  </a:cubicBezTo>
                  <a:cubicBezTo>
                    <a:pt x="2557" y="3135"/>
                    <a:pt x="3150" y="2747"/>
                    <a:pt x="3385" y="2117"/>
                  </a:cubicBezTo>
                  <a:cubicBezTo>
                    <a:pt x="3784" y="1038"/>
                    <a:pt x="2937" y="1"/>
                    <a:pt x="1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85" name="Google Shape;2285;p60"/>
            <p:cNvSpPr/>
            <p:nvPr/>
          </p:nvSpPr>
          <p:spPr>
            <a:xfrm>
              <a:off x="1562675" y="1733480"/>
              <a:ext cx="143817" cy="113476"/>
            </a:xfrm>
            <a:custGeom>
              <a:avLst/>
              <a:gdLst/>
              <a:ahLst/>
              <a:cxnLst/>
              <a:rect l="l" t="t" r="r" b="b"/>
              <a:pathLst>
                <a:path w="2280" h="1799" extrusionOk="0">
                  <a:moveTo>
                    <a:pt x="658" y="1"/>
                  </a:moveTo>
                  <a:cubicBezTo>
                    <a:pt x="225" y="1"/>
                    <a:pt x="1" y="521"/>
                    <a:pt x="249" y="1061"/>
                  </a:cubicBezTo>
                  <a:cubicBezTo>
                    <a:pt x="527" y="1641"/>
                    <a:pt x="720" y="1798"/>
                    <a:pt x="720" y="1798"/>
                  </a:cubicBezTo>
                  <a:cubicBezTo>
                    <a:pt x="720" y="1798"/>
                    <a:pt x="974" y="1798"/>
                    <a:pt x="1542" y="1545"/>
                  </a:cubicBezTo>
                  <a:cubicBezTo>
                    <a:pt x="2110" y="1291"/>
                    <a:pt x="2279" y="674"/>
                    <a:pt x="1844" y="420"/>
                  </a:cubicBezTo>
                  <a:cubicBezTo>
                    <a:pt x="1763" y="376"/>
                    <a:pt x="1675" y="354"/>
                    <a:pt x="1588" y="354"/>
                  </a:cubicBezTo>
                  <a:cubicBezTo>
                    <a:pt x="1440" y="354"/>
                    <a:pt x="1293" y="415"/>
                    <a:pt x="1179" y="529"/>
                  </a:cubicBezTo>
                  <a:cubicBezTo>
                    <a:pt x="1167" y="275"/>
                    <a:pt x="998" y="70"/>
                    <a:pt x="756" y="10"/>
                  </a:cubicBezTo>
                  <a:cubicBezTo>
                    <a:pt x="722" y="4"/>
                    <a:pt x="690" y="1"/>
                    <a:pt x="6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86" name="Google Shape;2286;p60"/>
            <p:cNvSpPr/>
            <p:nvPr/>
          </p:nvSpPr>
          <p:spPr>
            <a:xfrm>
              <a:off x="957707" y="2530332"/>
              <a:ext cx="170877" cy="154729"/>
            </a:xfrm>
            <a:custGeom>
              <a:avLst/>
              <a:gdLst/>
              <a:ahLst/>
              <a:cxnLst/>
              <a:rect l="l" t="t" r="r" b="b"/>
              <a:pathLst>
                <a:path w="2709" h="2453" extrusionOk="0">
                  <a:moveTo>
                    <a:pt x="1471" y="0"/>
                  </a:moveTo>
                  <a:cubicBezTo>
                    <a:pt x="1096" y="0"/>
                    <a:pt x="714" y="179"/>
                    <a:pt x="460" y="515"/>
                  </a:cubicBezTo>
                  <a:cubicBezTo>
                    <a:pt x="1" y="1023"/>
                    <a:pt x="73" y="1820"/>
                    <a:pt x="617" y="2219"/>
                  </a:cubicBezTo>
                  <a:cubicBezTo>
                    <a:pt x="831" y="2377"/>
                    <a:pt x="1076" y="2453"/>
                    <a:pt x="1318" y="2453"/>
                  </a:cubicBezTo>
                  <a:cubicBezTo>
                    <a:pt x="1705" y="2453"/>
                    <a:pt x="2081" y="2258"/>
                    <a:pt x="2297" y="1893"/>
                  </a:cubicBezTo>
                  <a:cubicBezTo>
                    <a:pt x="2708" y="1385"/>
                    <a:pt x="2636" y="636"/>
                    <a:pt x="2128" y="213"/>
                  </a:cubicBezTo>
                  <a:cubicBezTo>
                    <a:pt x="1934" y="69"/>
                    <a:pt x="1704" y="0"/>
                    <a:pt x="1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87" name="Google Shape;2287;p60"/>
            <p:cNvSpPr/>
            <p:nvPr/>
          </p:nvSpPr>
          <p:spPr>
            <a:xfrm>
              <a:off x="1004888" y="2557077"/>
              <a:ext cx="100798" cy="86795"/>
            </a:xfrm>
            <a:custGeom>
              <a:avLst/>
              <a:gdLst/>
              <a:ahLst/>
              <a:cxnLst/>
              <a:rect l="l" t="t" r="r" b="b"/>
              <a:pathLst>
                <a:path w="1598" h="1376" extrusionOk="0">
                  <a:moveTo>
                    <a:pt x="489" y="0"/>
                  </a:moveTo>
                  <a:cubicBezTo>
                    <a:pt x="225" y="0"/>
                    <a:pt x="0" y="318"/>
                    <a:pt x="51" y="719"/>
                  </a:cubicBezTo>
                  <a:cubicBezTo>
                    <a:pt x="63" y="937"/>
                    <a:pt x="123" y="1155"/>
                    <a:pt x="208" y="1360"/>
                  </a:cubicBezTo>
                  <a:cubicBezTo>
                    <a:pt x="292" y="1369"/>
                    <a:pt x="376" y="1375"/>
                    <a:pt x="461" y="1375"/>
                  </a:cubicBezTo>
                  <a:cubicBezTo>
                    <a:pt x="594" y="1375"/>
                    <a:pt x="727" y="1361"/>
                    <a:pt x="860" y="1324"/>
                  </a:cubicBezTo>
                  <a:cubicBezTo>
                    <a:pt x="1344" y="1251"/>
                    <a:pt x="1598" y="828"/>
                    <a:pt x="1344" y="550"/>
                  </a:cubicBezTo>
                  <a:cubicBezTo>
                    <a:pt x="1266" y="480"/>
                    <a:pt x="1164" y="442"/>
                    <a:pt x="1062" y="442"/>
                  </a:cubicBezTo>
                  <a:cubicBezTo>
                    <a:pt x="988" y="442"/>
                    <a:pt x="914" y="462"/>
                    <a:pt x="848" y="502"/>
                  </a:cubicBezTo>
                  <a:cubicBezTo>
                    <a:pt x="897" y="321"/>
                    <a:pt x="824" y="127"/>
                    <a:pt x="655" y="43"/>
                  </a:cubicBezTo>
                  <a:cubicBezTo>
                    <a:pt x="599" y="14"/>
                    <a:pt x="543"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88" name="Google Shape;2288;p60"/>
            <p:cNvSpPr/>
            <p:nvPr/>
          </p:nvSpPr>
          <p:spPr>
            <a:xfrm>
              <a:off x="1859640" y="480644"/>
              <a:ext cx="1213043" cy="1113949"/>
            </a:xfrm>
            <a:custGeom>
              <a:avLst/>
              <a:gdLst/>
              <a:ahLst/>
              <a:cxnLst/>
              <a:rect l="l" t="t" r="r" b="b"/>
              <a:pathLst>
                <a:path w="19231" h="17660" extrusionOk="0">
                  <a:moveTo>
                    <a:pt x="1270" y="1"/>
                  </a:moveTo>
                  <a:lnTo>
                    <a:pt x="1270" y="13"/>
                  </a:lnTo>
                  <a:lnTo>
                    <a:pt x="1258" y="13"/>
                  </a:lnTo>
                  <a:lnTo>
                    <a:pt x="1258" y="25"/>
                  </a:lnTo>
                  <a:lnTo>
                    <a:pt x="1246" y="13"/>
                  </a:lnTo>
                  <a:lnTo>
                    <a:pt x="1246" y="25"/>
                  </a:lnTo>
                  <a:lnTo>
                    <a:pt x="1233" y="25"/>
                  </a:lnTo>
                  <a:lnTo>
                    <a:pt x="1233" y="37"/>
                  </a:lnTo>
                  <a:lnTo>
                    <a:pt x="1221" y="25"/>
                  </a:lnTo>
                  <a:lnTo>
                    <a:pt x="1221" y="37"/>
                  </a:lnTo>
                  <a:lnTo>
                    <a:pt x="1209" y="37"/>
                  </a:lnTo>
                  <a:lnTo>
                    <a:pt x="1209" y="49"/>
                  </a:lnTo>
                  <a:lnTo>
                    <a:pt x="1197" y="37"/>
                  </a:lnTo>
                  <a:lnTo>
                    <a:pt x="1197" y="49"/>
                  </a:lnTo>
                  <a:lnTo>
                    <a:pt x="1185" y="37"/>
                  </a:lnTo>
                  <a:lnTo>
                    <a:pt x="1185" y="49"/>
                  </a:lnTo>
                  <a:lnTo>
                    <a:pt x="1173" y="49"/>
                  </a:lnTo>
                  <a:lnTo>
                    <a:pt x="1173" y="61"/>
                  </a:lnTo>
                  <a:lnTo>
                    <a:pt x="1149" y="61"/>
                  </a:lnTo>
                  <a:lnTo>
                    <a:pt x="1149" y="73"/>
                  </a:lnTo>
                  <a:lnTo>
                    <a:pt x="1137" y="61"/>
                  </a:lnTo>
                  <a:lnTo>
                    <a:pt x="1137" y="73"/>
                  </a:lnTo>
                  <a:lnTo>
                    <a:pt x="1125" y="73"/>
                  </a:lnTo>
                  <a:lnTo>
                    <a:pt x="1125" y="85"/>
                  </a:lnTo>
                  <a:lnTo>
                    <a:pt x="1113" y="73"/>
                  </a:lnTo>
                  <a:lnTo>
                    <a:pt x="1113" y="85"/>
                  </a:lnTo>
                  <a:lnTo>
                    <a:pt x="1101" y="85"/>
                  </a:lnTo>
                  <a:lnTo>
                    <a:pt x="1101" y="97"/>
                  </a:lnTo>
                  <a:lnTo>
                    <a:pt x="1088" y="85"/>
                  </a:lnTo>
                  <a:lnTo>
                    <a:pt x="1088" y="97"/>
                  </a:lnTo>
                  <a:lnTo>
                    <a:pt x="1076" y="85"/>
                  </a:lnTo>
                  <a:lnTo>
                    <a:pt x="1076" y="97"/>
                  </a:lnTo>
                  <a:lnTo>
                    <a:pt x="1064" y="97"/>
                  </a:lnTo>
                  <a:lnTo>
                    <a:pt x="1064" y="110"/>
                  </a:lnTo>
                  <a:lnTo>
                    <a:pt x="1040" y="110"/>
                  </a:lnTo>
                  <a:lnTo>
                    <a:pt x="1040" y="122"/>
                  </a:lnTo>
                  <a:lnTo>
                    <a:pt x="1028" y="110"/>
                  </a:lnTo>
                  <a:lnTo>
                    <a:pt x="1028" y="122"/>
                  </a:lnTo>
                  <a:lnTo>
                    <a:pt x="1016" y="122"/>
                  </a:lnTo>
                  <a:lnTo>
                    <a:pt x="1016" y="134"/>
                  </a:lnTo>
                  <a:lnTo>
                    <a:pt x="1004" y="122"/>
                  </a:lnTo>
                  <a:lnTo>
                    <a:pt x="1004" y="134"/>
                  </a:lnTo>
                  <a:lnTo>
                    <a:pt x="992" y="134"/>
                  </a:lnTo>
                  <a:lnTo>
                    <a:pt x="992" y="146"/>
                  </a:lnTo>
                  <a:lnTo>
                    <a:pt x="980" y="134"/>
                  </a:lnTo>
                  <a:lnTo>
                    <a:pt x="980" y="146"/>
                  </a:lnTo>
                  <a:lnTo>
                    <a:pt x="955" y="146"/>
                  </a:lnTo>
                  <a:lnTo>
                    <a:pt x="955" y="158"/>
                  </a:lnTo>
                  <a:lnTo>
                    <a:pt x="943" y="146"/>
                  </a:lnTo>
                  <a:lnTo>
                    <a:pt x="943" y="158"/>
                  </a:lnTo>
                  <a:lnTo>
                    <a:pt x="931" y="158"/>
                  </a:lnTo>
                  <a:lnTo>
                    <a:pt x="931" y="170"/>
                  </a:lnTo>
                  <a:lnTo>
                    <a:pt x="919" y="158"/>
                  </a:lnTo>
                  <a:lnTo>
                    <a:pt x="919" y="170"/>
                  </a:lnTo>
                  <a:lnTo>
                    <a:pt x="907" y="170"/>
                  </a:lnTo>
                  <a:lnTo>
                    <a:pt x="907" y="182"/>
                  </a:lnTo>
                  <a:lnTo>
                    <a:pt x="895" y="170"/>
                  </a:lnTo>
                  <a:lnTo>
                    <a:pt x="895" y="182"/>
                  </a:lnTo>
                  <a:lnTo>
                    <a:pt x="883" y="170"/>
                  </a:lnTo>
                  <a:lnTo>
                    <a:pt x="883" y="182"/>
                  </a:lnTo>
                  <a:lnTo>
                    <a:pt x="883" y="194"/>
                  </a:lnTo>
                  <a:lnTo>
                    <a:pt x="871" y="182"/>
                  </a:lnTo>
                  <a:lnTo>
                    <a:pt x="871" y="194"/>
                  </a:lnTo>
                  <a:lnTo>
                    <a:pt x="847" y="194"/>
                  </a:lnTo>
                  <a:lnTo>
                    <a:pt x="847" y="206"/>
                  </a:lnTo>
                  <a:lnTo>
                    <a:pt x="835" y="194"/>
                  </a:lnTo>
                  <a:lnTo>
                    <a:pt x="835" y="206"/>
                  </a:lnTo>
                  <a:lnTo>
                    <a:pt x="823" y="206"/>
                  </a:lnTo>
                  <a:lnTo>
                    <a:pt x="823" y="218"/>
                  </a:lnTo>
                  <a:lnTo>
                    <a:pt x="810" y="206"/>
                  </a:lnTo>
                  <a:lnTo>
                    <a:pt x="810" y="218"/>
                  </a:lnTo>
                  <a:lnTo>
                    <a:pt x="798" y="218"/>
                  </a:lnTo>
                  <a:lnTo>
                    <a:pt x="798" y="230"/>
                  </a:lnTo>
                  <a:lnTo>
                    <a:pt x="786" y="218"/>
                  </a:lnTo>
                  <a:lnTo>
                    <a:pt x="786" y="230"/>
                  </a:lnTo>
                  <a:lnTo>
                    <a:pt x="774" y="230"/>
                  </a:lnTo>
                  <a:lnTo>
                    <a:pt x="774" y="242"/>
                  </a:lnTo>
                  <a:lnTo>
                    <a:pt x="762" y="230"/>
                  </a:lnTo>
                  <a:lnTo>
                    <a:pt x="762" y="242"/>
                  </a:lnTo>
                  <a:lnTo>
                    <a:pt x="738" y="242"/>
                  </a:lnTo>
                  <a:lnTo>
                    <a:pt x="738" y="255"/>
                  </a:lnTo>
                  <a:lnTo>
                    <a:pt x="726" y="242"/>
                  </a:lnTo>
                  <a:lnTo>
                    <a:pt x="726" y="255"/>
                  </a:lnTo>
                  <a:lnTo>
                    <a:pt x="714" y="255"/>
                  </a:lnTo>
                  <a:lnTo>
                    <a:pt x="714" y="267"/>
                  </a:lnTo>
                  <a:lnTo>
                    <a:pt x="702" y="255"/>
                  </a:lnTo>
                  <a:lnTo>
                    <a:pt x="702" y="267"/>
                  </a:lnTo>
                  <a:lnTo>
                    <a:pt x="690" y="267"/>
                  </a:lnTo>
                  <a:lnTo>
                    <a:pt x="690" y="279"/>
                  </a:lnTo>
                  <a:lnTo>
                    <a:pt x="677" y="267"/>
                  </a:lnTo>
                  <a:lnTo>
                    <a:pt x="677" y="279"/>
                  </a:lnTo>
                  <a:lnTo>
                    <a:pt x="653" y="279"/>
                  </a:lnTo>
                  <a:lnTo>
                    <a:pt x="653" y="291"/>
                  </a:lnTo>
                  <a:lnTo>
                    <a:pt x="641" y="291"/>
                  </a:lnTo>
                  <a:lnTo>
                    <a:pt x="641" y="303"/>
                  </a:lnTo>
                  <a:lnTo>
                    <a:pt x="629" y="291"/>
                  </a:lnTo>
                  <a:lnTo>
                    <a:pt x="629" y="303"/>
                  </a:lnTo>
                  <a:lnTo>
                    <a:pt x="617" y="291"/>
                  </a:lnTo>
                  <a:lnTo>
                    <a:pt x="617" y="303"/>
                  </a:lnTo>
                  <a:lnTo>
                    <a:pt x="605" y="303"/>
                  </a:lnTo>
                  <a:lnTo>
                    <a:pt x="605" y="315"/>
                  </a:lnTo>
                  <a:lnTo>
                    <a:pt x="593" y="303"/>
                  </a:lnTo>
                  <a:lnTo>
                    <a:pt x="593" y="315"/>
                  </a:lnTo>
                  <a:lnTo>
                    <a:pt x="581" y="315"/>
                  </a:lnTo>
                  <a:lnTo>
                    <a:pt x="581" y="327"/>
                  </a:lnTo>
                  <a:lnTo>
                    <a:pt x="569" y="315"/>
                  </a:lnTo>
                  <a:lnTo>
                    <a:pt x="569" y="327"/>
                  </a:lnTo>
                  <a:lnTo>
                    <a:pt x="545" y="327"/>
                  </a:lnTo>
                  <a:lnTo>
                    <a:pt x="545" y="339"/>
                  </a:lnTo>
                  <a:lnTo>
                    <a:pt x="532" y="327"/>
                  </a:lnTo>
                  <a:lnTo>
                    <a:pt x="532" y="339"/>
                  </a:lnTo>
                  <a:lnTo>
                    <a:pt x="532" y="351"/>
                  </a:lnTo>
                  <a:lnTo>
                    <a:pt x="520" y="339"/>
                  </a:lnTo>
                  <a:lnTo>
                    <a:pt x="520" y="351"/>
                  </a:lnTo>
                  <a:lnTo>
                    <a:pt x="508" y="339"/>
                  </a:lnTo>
                  <a:lnTo>
                    <a:pt x="508" y="351"/>
                  </a:lnTo>
                  <a:lnTo>
                    <a:pt x="496" y="351"/>
                  </a:lnTo>
                  <a:lnTo>
                    <a:pt x="496" y="363"/>
                  </a:lnTo>
                  <a:lnTo>
                    <a:pt x="484" y="351"/>
                  </a:lnTo>
                  <a:lnTo>
                    <a:pt x="484" y="363"/>
                  </a:lnTo>
                  <a:lnTo>
                    <a:pt x="472" y="363"/>
                  </a:lnTo>
                  <a:lnTo>
                    <a:pt x="472" y="375"/>
                  </a:lnTo>
                  <a:lnTo>
                    <a:pt x="460" y="363"/>
                  </a:lnTo>
                  <a:lnTo>
                    <a:pt x="460" y="375"/>
                  </a:lnTo>
                  <a:lnTo>
                    <a:pt x="448" y="375"/>
                  </a:lnTo>
                  <a:lnTo>
                    <a:pt x="448" y="388"/>
                  </a:lnTo>
                  <a:lnTo>
                    <a:pt x="436" y="375"/>
                  </a:lnTo>
                  <a:lnTo>
                    <a:pt x="436" y="388"/>
                  </a:lnTo>
                  <a:lnTo>
                    <a:pt x="424" y="375"/>
                  </a:lnTo>
                  <a:lnTo>
                    <a:pt x="424" y="388"/>
                  </a:lnTo>
                  <a:lnTo>
                    <a:pt x="424" y="400"/>
                  </a:lnTo>
                  <a:lnTo>
                    <a:pt x="412" y="388"/>
                  </a:lnTo>
                  <a:lnTo>
                    <a:pt x="412" y="400"/>
                  </a:lnTo>
                  <a:lnTo>
                    <a:pt x="387" y="400"/>
                  </a:lnTo>
                  <a:lnTo>
                    <a:pt x="387" y="412"/>
                  </a:lnTo>
                  <a:lnTo>
                    <a:pt x="375" y="400"/>
                  </a:lnTo>
                  <a:lnTo>
                    <a:pt x="375" y="412"/>
                  </a:lnTo>
                  <a:lnTo>
                    <a:pt x="363" y="412"/>
                  </a:lnTo>
                  <a:lnTo>
                    <a:pt x="363" y="424"/>
                  </a:lnTo>
                  <a:lnTo>
                    <a:pt x="351" y="412"/>
                  </a:lnTo>
                  <a:lnTo>
                    <a:pt x="351" y="424"/>
                  </a:lnTo>
                  <a:lnTo>
                    <a:pt x="339" y="424"/>
                  </a:lnTo>
                  <a:lnTo>
                    <a:pt x="339" y="436"/>
                  </a:lnTo>
                  <a:lnTo>
                    <a:pt x="327" y="424"/>
                  </a:lnTo>
                  <a:lnTo>
                    <a:pt x="327" y="436"/>
                  </a:lnTo>
                  <a:lnTo>
                    <a:pt x="315" y="424"/>
                  </a:lnTo>
                  <a:lnTo>
                    <a:pt x="315" y="436"/>
                  </a:lnTo>
                  <a:lnTo>
                    <a:pt x="303" y="436"/>
                  </a:lnTo>
                  <a:lnTo>
                    <a:pt x="303" y="448"/>
                  </a:lnTo>
                  <a:lnTo>
                    <a:pt x="279" y="448"/>
                  </a:lnTo>
                  <a:lnTo>
                    <a:pt x="279" y="460"/>
                  </a:lnTo>
                  <a:lnTo>
                    <a:pt x="267" y="448"/>
                  </a:lnTo>
                  <a:lnTo>
                    <a:pt x="267" y="460"/>
                  </a:lnTo>
                  <a:lnTo>
                    <a:pt x="254" y="460"/>
                  </a:lnTo>
                  <a:lnTo>
                    <a:pt x="254" y="472"/>
                  </a:lnTo>
                  <a:lnTo>
                    <a:pt x="242" y="460"/>
                  </a:lnTo>
                  <a:lnTo>
                    <a:pt x="242" y="472"/>
                  </a:lnTo>
                  <a:lnTo>
                    <a:pt x="230" y="472"/>
                  </a:lnTo>
                  <a:lnTo>
                    <a:pt x="230" y="484"/>
                  </a:lnTo>
                  <a:lnTo>
                    <a:pt x="218" y="472"/>
                  </a:lnTo>
                  <a:lnTo>
                    <a:pt x="218" y="484"/>
                  </a:lnTo>
                  <a:lnTo>
                    <a:pt x="194" y="484"/>
                  </a:lnTo>
                  <a:lnTo>
                    <a:pt x="194" y="496"/>
                  </a:lnTo>
                  <a:lnTo>
                    <a:pt x="182" y="484"/>
                  </a:lnTo>
                  <a:lnTo>
                    <a:pt x="182" y="496"/>
                  </a:lnTo>
                  <a:lnTo>
                    <a:pt x="170" y="496"/>
                  </a:lnTo>
                  <a:lnTo>
                    <a:pt x="170" y="508"/>
                  </a:lnTo>
                  <a:lnTo>
                    <a:pt x="158" y="496"/>
                  </a:lnTo>
                  <a:lnTo>
                    <a:pt x="158" y="508"/>
                  </a:lnTo>
                  <a:lnTo>
                    <a:pt x="146" y="508"/>
                  </a:lnTo>
                  <a:lnTo>
                    <a:pt x="146" y="520"/>
                  </a:lnTo>
                  <a:lnTo>
                    <a:pt x="134" y="508"/>
                  </a:lnTo>
                  <a:lnTo>
                    <a:pt x="134" y="520"/>
                  </a:lnTo>
                  <a:lnTo>
                    <a:pt x="121" y="520"/>
                  </a:lnTo>
                  <a:lnTo>
                    <a:pt x="121" y="533"/>
                  </a:lnTo>
                  <a:lnTo>
                    <a:pt x="109" y="520"/>
                  </a:lnTo>
                  <a:lnTo>
                    <a:pt x="109" y="533"/>
                  </a:lnTo>
                  <a:lnTo>
                    <a:pt x="85" y="533"/>
                  </a:lnTo>
                  <a:lnTo>
                    <a:pt x="85" y="545"/>
                  </a:lnTo>
                  <a:lnTo>
                    <a:pt x="73" y="533"/>
                  </a:lnTo>
                  <a:lnTo>
                    <a:pt x="73" y="545"/>
                  </a:lnTo>
                  <a:lnTo>
                    <a:pt x="73" y="557"/>
                  </a:lnTo>
                  <a:lnTo>
                    <a:pt x="61" y="545"/>
                  </a:lnTo>
                  <a:lnTo>
                    <a:pt x="61" y="557"/>
                  </a:lnTo>
                  <a:lnTo>
                    <a:pt x="49" y="545"/>
                  </a:lnTo>
                  <a:lnTo>
                    <a:pt x="49" y="557"/>
                  </a:lnTo>
                  <a:lnTo>
                    <a:pt x="37" y="557"/>
                  </a:lnTo>
                  <a:lnTo>
                    <a:pt x="37" y="569"/>
                  </a:lnTo>
                  <a:lnTo>
                    <a:pt x="25" y="557"/>
                  </a:lnTo>
                  <a:lnTo>
                    <a:pt x="25" y="569"/>
                  </a:lnTo>
                  <a:lnTo>
                    <a:pt x="13" y="569"/>
                  </a:lnTo>
                  <a:lnTo>
                    <a:pt x="13" y="581"/>
                  </a:lnTo>
                  <a:lnTo>
                    <a:pt x="1" y="569"/>
                  </a:lnTo>
                  <a:lnTo>
                    <a:pt x="1" y="15049"/>
                  </a:lnTo>
                  <a:lnTo>
                    <a:pt x="4521" y="17660"/>
                  </a:lnTo>
                  <a:lnTo>
                    <a:pt x="19231" y="10383"/>
                  </a:lnTo>
                  <a:lnTo>
                    <a:pt x="12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89" name="Google Shape;2289;p60"/>
            <p:cNvSpPr/>
            <p:nvPr/>
          </p:nvSpPr>
          <p:spPr>
            <a:xfrm>
              <a:off x="2144810" y="1135573"/>
              <a:ext cx="928627" cy="1103289"/>
            </a:xfrm>
            <a:custGeom>
              <a:avLst/>
              <a:gdLst/>
              <a:ahLst/>
              <a:cxnLst/>
              <a:rect l="l" t="t" r="r" b="b"/>
              <a:pathLst>
                <a:path w="14722" h="17491" extrusionOk="0">
                  <a:moveTo>
                    <a:pt x="14710" y="0"/>
                  </a:moveTo>
                  <a:lnTo>
                    <a:pt x="0" y="7277"/>
                  </a:lnTo>
                  <a:lnTo>
                    <a:pt x="12582" y="14541"/>
                  </a:lnTo>
                  <a:lnTo>
                    <a:pt x="13453" y="17490"/>
                  </a:lnTo>
                  <a:lnTo>
                    <a:pt x="13453" y="17454"/>
                  </a:lnTo>
                  <a:lnTo>
                    <a:pt x="13465" y="17478"/>
                  </a:lnTo>
                  <a:lnTo>
                    <a:pt x="13465" y="17442"/>
                  </a:lnTo>
                  <a:lnTo>
                    <a:pt x="13477" y="17478"/>
                  </a:lnTo>
                  <a:lnTo>
                    <a:pt x="13477" y="17442"/>
                  </a:lnTo>
                  <a:lnTo>
                    <a:pt x="13489" y="17478"/>
                  </a:lnTo>
                  <a:lnTo>
                    <a:pt x="13489" y="17442"/>
                  </a:lnTo>
                  <a:lnTo>
                    <a:pt x="13501" y="17466"/>
                  </a:lnTo>
                  <a:lnTo>
                    <a:pt x="13501" y="17430"/>
                  </a:lnTo>
                  <a:lnTo>
                    <a:pt x="13513" y="17466"/>
                  </a:lnTo>
                  <a:lnTo>
                    <a:pt x="13513" y="17418"/>
                  </a:lnTo>
                  <a:lnTo>
                    <a:pt x="13525" y="17454"/>
                  </a:lnTo>
                  <a:lnTo>
                    <a:pt x="13525" y="17418"/>
                  </a:lnTo>
                  <a:lnTo>
                    <a:pt x="13537" y="17454"/>
                  </a:lnTo>
                  <a:lnTo>
                    <a:pt x="13537" y="17418"/>
                  </a:lnTo>
                  <a:lnTo>
                    <a:pt x="13549" y="17454"/>
                  </a:lnTo>
                  <a:lnTo>
                    <a:pt x="13549" y="17405"/>
                  </a:lnTo>
                  <a:lnTo>
                    <a:pt x="13561" y="17442"/>
                  </a:lnTo>
                  <a:lnTo>
                    <a:pt x="13561" y="17405"/>
                  </a:lnTo>
                  <a:lnTo>
                    <a:pt x="13574" y="17442"/>
                  </a:lnTo>
                  <a:lnTo>
                    <a:pt x="13574" y="17430"/>
                  </a:lnTo>
                  <a:lnTo>
                    <a:pt x="13574" y="17393"/>
                  </a:lnTo>
                  <a:lnTo>
                    <a:pt x="13586" y="17430"/>
                  </a:lnTo>
                  <a:lnTo>
                    <a:pt x="13586" y="17393"/>
                  </a:lnTo>
                  <a:lnTo>
                    <a:pt x="13598" y="17430"/>
                  </a:lnTo>
                  <a:lnTo>
                    <a:pt x="13598" y="17381"/>
                  </a:lnTo>
                  <a:lnTo>
                    <a:pt x="13610" y="17418"/>
                  </a:lnTo>
                  <a:lnTo>
                    <a:pt x="13610" y="17381"/>
                  </a:lnTo>
                  <a:lnTo>
                    <a:pt x="13622" y="17418"/>
                  </a:lnTo>
                  <a:lnTo>
                    <a:pt x="13622" y="17369"/>
                  </a:lnTo>
                  <a:lnTo>
                    <a:pt x="13634" y="17405"/>
                  </a:lnTo>
                  <a:lnTo>
                    <a:pt x="13634" y="17369"/>
                  </a:lnTo>
                  <a:lnTo>
                    <a:pt x="13646" y="17405"/>
                  </a:lnTo>
                  <a:lnTo>
                    <a:pt x="13646" y="17369"/>
                  </a:lnTo>
                  <a:lnTo>
                    <a:pt x="13658" y="17393"/>
                  </a:lnTo>
                  <a:lnTo>
                    <a:pt x="13658" y="17357"/>
                  </a:lnTo>
                  <a:lnTo>
                    <a:pt x="13670" y="17393"/>
                  </a:lnTo>
                  <a:lnTo>
                    <a:pt x="13670" y="17357"/>
                  </a:lnTo>
                  <a:lnTo>
                    <a:pt x="13682" y="17393"/>
                  </a:lnTo>
                  <a:lnTo>
                    <a:pt x="13682" y="17357"/>
                  </a:lnTo>
                  <a:lnTo>
                    <a:pt x="13694" y="17381"/>
                  </a:lnTo>
                  <a:lnTo>
                    <a:pt x="13694" y="17345"/>
                  </a:lnTo>
                  <a:lnTo>
                    <a:pt x="13707" y="17381"/>
                  </a:lnTo>
                  <a:lnTo>
                    <a:pt x="13707" y="17333"/>
                  </a:lnTo>
                  <a:lnTo>
                    <a:pt x="13719" y="17369"/>
                  </a:lnTo>
                  <a:lnTo>
                    <a:pt x="13719" y="17333"/>
                  </a:lnTo>
                  <a:lnTo>
                    <a:pt x="13731" y="17369"/>
                  </a:lnTo>
                  <a:lnTo>
                    <a:pt x="13731" y="17333"/>
                  </a:lnTo>
                  <a:lnTo>
                    <a:pt x="13743" y="17369"/>
                  </a:lnTo>
                  <a:lnTo>
                    <a:pt x="13743" y="17321"/>
                  </a:lnTo>
                  <a:lnTo>
                    <a:pt x="13755" y="17357"/>
                  </a:lnTo>
                  <a:lnTo>
                    <a:pt x="13755" y="17321"/>
                  </a:lnTo>
                  <a:lnTo>
                    <a:pt x="13767" y="17345"/>
                  </a:lnTo>
                  <a:lnTo>
                    <a:pt x="13767" y="17309"/>
                  </a:lnTo>
                  <a:lnTo>
                    <a:pt x="13779" y="17345"/>
                  </a:lnTo>
                  <a:lnTo>
                    <a:pt x="13779" y="17309"/>
                  </a:lnTo>
                  <a:lnTo>
                    <a:pt x="13791" y="17345"/>
                  </a:lnTo>
                  <a:lnTo>
                    <a:pt x="13791" y="17297"/>
                  </a:lnTo>
                  <a:lnTo>
                    <a:pt x="13803" y="17333"/>
                  </a:lnTo>
                  <a:lnTo>
                    <a:pt x="13803" y="17297"/>
                  </a:lnTo>
                  <a:lnTo>
                    <a:pt x="13815" y="17333"/>
                  </a:lnTo>
                  <a:lnTo>
                    <a:pt x="13815" y="17285"/>
                  </a:lnTo>
                  <a:lnTo>
                    <a:pt x="13827" y="17321"/>
                  </a:lnTo>
                  <a:lnTo>
                    <a:pt x="13827" y="17285"/>
                  </a:lnTo>
                  <a:lnTo>
                    <a:pt x="13839" y="17321"/>
                  </a:lnTo>
                  <a:lnTo>
                    <a:pt x="13839" y="17285"/>
                  </a:lnTo>
                  <a:lnTo>
                    <a:pt x="13852" y="17309"/>
                  </a:lnTo>
                  <a:lnTo>
                    <a:pt x="13852" y="17272"/>
                  </a:lnTo>
                  <a:lnTo>
                    <a:pt x="13864" y="17309"/>
                  </a:lnTo>
                  <a:lnTo>
                    <a:pt x="13864" y="17272"/>
                  </a:lnTo>
                  <a:lnTo>
                    <a:pt x="13876" y="17297"/>
                  </a:lnTo>
                  <a:lnTo>
                    <a:pt x="13876" y="17260"/>
                  </a:lnTo>
                  <a:lnTo>
                    <a:pt x="13888" y="17297"/>
                  </a:lnTo>
                  <a:lnTo>
                    <a:pt x="13888" y="17260"/>
                  </a:lnTo>
                  <a:lnTo>
                    <a:pt x="13900" y="17297"/>
                  </a:lnTo>
                  <a:lnTo>
                    <a:pt x="13900" y="17248"/>
                  </a:lnTo>
                  <a:lnTo>
                    <a:pt x="13912" y="17285"/>
                  </a:lnTo>
                  <a:lnTo>
                    <a:pt x="13912" y="17248"/>
                  </a:lnTo>
                  <a:lnTo>
                    <a:pt x="13924" y="17285"/>
                  </a:lnTo>
                  <a:lnTo>
                    <a:pt x="13924" y="17236"/>
                  </a:lnTo>
                  <a:lnTo>
                    <a:pt x="13936" y="17272"/>
                  </a:lnTo>
                  <a:lnTo>
                    <a:pt x="13936" y="17236"/>
                  </a:lnTo>
                  <a:lnTo>
                    <a:pt x="13948" y="17272"/>
                  </a:lnTo>
                  <a:lnTo>
                    <a:pt x="13948" y="17236"/>
                  </a:lnTo>
                  <a:lnTo>
                    <a:pt x="13960" y="17260"/>
                  </a:lnTo>
                  <a:lnTo>
                    <a:pt x="13960" y="17224"/>
                  </a:lnTo>
                  <a:lnTo>
                    <a:pt x="13972" y="17260"/>
                  </a:lnTo>
                  <a:lnTo>
                    <a:pt x="13972" y="17224"/>
                  </a:lnTo>
                  <a:lnTo>
                    <a:pt x="13985" y="17260"/>
                  </a:lnTo>
                  <a:lnTo>
                    <a:pt x="13985" y="17212"/>
                  </a:lnTo>
                  <a:lnTo>
                    <a:pt x="13997" y="17248"/>
                  </a:lnTo>
                  <a:lnTo>
                    <a:pt x="13997" y="17212"/>
                  </a:lnTo>
                  <a:lnTo>
                    <a:pt x="14009" y="17248"/>
                  </a:lnTo>
                  <a:lnTo>
                    <a:pt x="14009" y="17200"/>
                  </a:lnTo>
                  <a:lnTo>
                    <a:pt x="14021" y="17236"/>
                  </a:lnTo>
                  <a:lnTo>
                    <a:pt x="14021" y="17200"/>
                  </a:lnTo>
                  <a:lnTo>
                    <a:pt x="14033" y="17236"/>
                  </a:lnTo>
                  <a:lnTo>
                    <a:pt x="14033" y="17200"/>
                  </a:lnTo>
                  <a:lnTo>
                    <a:pt x="14045" y="17224"/>
                  </a:lnTo>
                  <a:lnTo>
                    <a:pt x="14045" y="17188"/>
                  </a:lnTo>
                  <a:lnTo>
                    <a:pt x="14057" y="17224"/>
                  </a:lnTo>
                  <a:lnTo>
                    <a:pt x="14057" y="17188"/>
                  </a:lnTo>
                  <a:lnTo>
                    <a:pt x="14069" y="17212"/>
                  </a:lnTo>
                  <a:lnTo>
                    <a:pt x="14069" y="17176"/>
                  </a:lnTo>
                  <a:lnTo>
                    <a:pt x="14081" y="17212"/>
                  </a:lnTo>
                  <a:lnTo>
                    <a:pt x="14081" y="17176"/>
                  </a:lnTo>
                  <a:lnTo>
                    <a:pt x="14093" y="17212"/>
                  </a:lnTo>
                  <a:lnTo>
                    <a:pt x="14093" y="17164"/>
                  </a:lnTo>
                  <a:lnTo>
                    <a:pt x="14105" y="17200"/>
                  </a:lnTo>
                  <a:lnTo>
                    <a:pt x="14105" y="17164"/>
                  </a:lnTo>
                  <a:lnTo>
                    <a:pt x="14117" y="17200"/>
                  </a:lnTo>
                  <a:lnTo>
                    <a:pt x="14117" y="17152"/>
                  </a:lnTo>
                  <a:lnTo>
                    <a:pt x="14130" y="17188"/>
                  </a:lnTo>
                  <a:lnTo>
                    <a:pt x="14130" y="17152"/>
                  </a:lnTo>
                  <a:lnTo>
                    <a:pt x="14142" y="17188"/>
                  </a:lnTo>
                  <a:lnTo>
                    <a:pt x="14142" y="17152"/>
                  </a:lnTo>
                  <a:lnTo>
                    <a:pt x="14154" y="17176"/>
                  </a:lnTo>
                  <a:lnTo>
                    <a:pt x="14154" y="17140"/>
                  </a:lnTo>
                  <a:lnTo>
                    <a:pt x="14166" y="17176"/>
                  </a:lnTo>
                  <a:lnTo>
                    <a:pt x="14166" y="17127"/>
                  </a:lnTo>
                  <a:lnTo>
                    <a:pt x="14178" y="17164"/>
                  </a:lnTo>
                  <a:lnTo>
                    <a:pt x="14178" y="17127"/>
                  </a:lnTo>
                  <a:lnTo>
                    <a:pt x="14190" y="17164"/>
                  </a:lnTo>
                  <a:lnTo>
                    <a:pt x="14190" y="17127"/>
                  </a:lnTo>
                  <a:lnTo>
                    <a:pt x="14202" y="17164"/>
                  </a:lnTo>
                  <a:lnTo>
                    <a:pt x="14202" y="17115"/>
                  </a:lnTo>
                  <a:lnTo>
                    <a:pt x="14214" y="17152"/>
                  </a:lnTo>
                  <a:lnTo>
                    <a:pt x="14214" y="17115"/>
                  </a:lnTo>
                  <a:lnTo>
                    <a:pt x="14226" y="17140"/>
                  </a:lnTo>
                  <a:lnTo>
                    <a:pt x="14226" y="17103"/>
                  </a:lnTo>
                  <a:lnTo>
                    <a:pt x="14238" y="17140"/>
                  </a:lnTo>
                  <a:lnTo>
                    <a:pt x="14238" y="17103"/>
                  </a:lnTo>
                  <a:lnTo>
                    <a:pt x="14250" y="17140"/>
                  </a:lnTo>
                  <a:lnTo>
                    <a:pt x="14250" y="17103"/>
                  </a:lnTo>
                  <a:lnTo>
                    <a:pt x="14263" y="17127"/>
                  </a:lnTo>
                  <a:lnTo>
                    <a:pt x="14263" y="17091"/>
                  </a:lnTo>
                  <a:lnTo>
                    <a:pt x="14275" y="17127"/>
                  </a:lnTo>
                  <a:lnTo>
                    <a:pt x="14275" y="17079"/>
                  </a:lnTo>
                  <a:lnTo>
                    <a:pt x="14287" y="17115"/>
                  </a:lnTo>
                  <a:lnTo>
                    <a:pt x="14287" y="17079"/>
                  </a:lnTo>
                  <a:lnTo>
                    <a:pt x="14299" y="17115"/>
                  </a:lnTo>
                  <a:lnTo>
                    <a:pt x="14299" y="17079"/>
                  </a:lnTo>
                  <a:lnTo>
                    <a:pt x="14311" y="17115"/>
                  </a:lnTo>
                  <a:lnTo>
                    <a:pt x="14311" y="17067"/>
                  </a:lnTo>
                  <a:lnTo>
                    <a:pt x="14323" y="17103"/>
                  </a:lnTo>
                  <a:lnTo>
                    <a:pt x="14323" y="17067"/>
                  </a:lnTo>
                  <a:lnTo>
                    <a:pt x="14335" y="17103"/>
                  </a:lnTo>
                  <a:lnTo>
                    <a:pt x="14335" y="17091"/>
                  </a:lnTo>
                  <a:lnTo>
                    <a:pt x="14335" y="17055"/>
                  </a:lnTo>
                  <a:lnTo>
                    <a:pt x="14347" y="17091"/>
                  </a:lnTo>
                  <a:lnTo>
                    <a:pt x="14347" y="17055"/>
                  </a:lnTo>
                  <a:lnTo>
                    <a:pt x="14359" y="17091"/>
                  </a:lnTo>
                  <a:lnTo>
                    <a:pt x="14359" y="17043"/>
                  </a:lnTo>
                  <a:lnTo>
                    <a:pt x="14371" y="17079"/>
                  </a:lnTo>
                  <a:lnTo>
                    <a:pt x="14371" y="17043"/>
                  </a:lnTo>
                  <a:lnTo>
                    <a:pt x="14383" y="17079"/>
                  </a:lnTo>
                  <a:lnTo>
                    <a:pt x="14383" y="17043"/>
                  </a:lnTo>
                  <a:lnTo>
                    <a:pt x="14395" y="17079"/>
                  </a:lnTo>
                  <a:lnTo>
                    <a:pt x="14395" y="17031"/>
                  </a:lnTo>
                  <a:lnTo>
                    <a:pt x="14408" y="17067"/>
                  </a:lnTo>
                  <a:lnTo>
                    <a:pt x="14408" y="17031"/>
                  </a:lnTo>
                  <a:lnTo>
                    <a:pt x="14420" y="17055"/>
                  </a:lnTo>
                  <a:lnTo>
                    <a:pt x="14420" y="17019"/>
                  </a:lnTo>
                  <a:lnTo>
                    <a:pt x="14432" y="17055"/>
                  </a:lnTo>
                  <a:lnTo>
                    <a:pt x="14432" y="17019"/>
                  </a:lnTo>
                  <a:lnTo>
                    <a:pt x="14444" y="17055"/>
                  </a:lnTo>
                  <a:lnTo>
                    <a:pt x="14444" y="17043"/>
                  </a:lnTo>
                  <a:lnTo>
                    <a:pt x="14444" y="17007"/>
                  </a:lnTo>
                  <a:lnTo>
                    <a:pt x="14456" y="17043"/>
                  </a:lnTo>
                  <a:lnTo>
                    <a:pt x="14456" y="17007"/>
                  </a:lnTo>
                  <a:lnTo>
                    <a:pt x="14468" y="17043"/>
                  </a:lnTo>
                  <a:lnTo>
                    <a:pt x="14468" y="16994"/>
                  </a:lnTo>
                  <a:lnTo>
                    <a:pt x="14480" y="17031"/>
                  </a:lnTo>
                  <a:lnTo>
                    <a:pt x="14480" y="16994"/>
                  </a:lnTo>
                  <a:lnTo>
                    <a:pt x="14492" y="17031"/>
                  </a:lnTo>
                  <a:lnTo>
                    <a:pt x="14492" y="16994"/>
                  </a:lnTo>
                  <a:lnTo>
                    <a:pt x="14504" y="17031"/>
                  </a:lnTo>
                  <a:lnTo>
                    <a:pt x="14504" y="16982"/>
                  </a:lnTo>
                  <a:lnTo>
                    <a:pt x="14516" y="17019"/>
                  </a:lnTo>
                  <a:lnTo>
                    <a:pt x="14516" y="16982"/>
                  </a:lnTo>
                  <a:lnTo>
                    <a:pt x="14528" y="17007"/>
                  </a:lnTo>
                  <a:lnTo>
                    <a:pt x="14528" y="16970"/>
                  </a:lnTo>
                  <a:lnTo>
                    <a:pt x="14541" y="17007"/>
                  </a:lnTo>
                  <a:lnTo>
                    <a:pt x="14541" y="16970"/>
                  </a:lnTo>
                  <a:lnTo>
                    <a:pt x="14553" y="17007"/>
                  </a:lnTo>
                  <a:lnTo>
                    <a:pt x="14553" y="16958"/>
                  </a:lnTo>
                  <a:lnTo>
                    <a:pt x="14565" y="16994"/>
                  </a:lnTo>
                  <a:lnTo>
                    <a:pt x="14565" y="16958"/>
                  </a:lnTo>
                  <a:lnTo>
                    <a:pt x="14577" y="16994"/>
                  </a:lnTo>
                  <a:lnTo>
                    <a:pt x="14577" y="16946"/>
                  </a:lnTo>
                  <a:lnTo>
                    <a:pt x="14589" y="16982"/>
                  </a:lnTo>
                  <a:lnTo>
                    <a:pt x="14589" y="16946"/>
                  </a:lnTo>
                  <a:lnTo>
                    <a:pt x="14601" y="16982"/>
                  </a:lnTo>
                  <a:lnTo>
                    <a:pt x="14601" y="16946"/>
                  </a:lnTo>
                  <a:lnTo>
                    <a:pt x="14613" y="16970"/>
                  </a:lnTo>
                  <a:lnTo>
                    <a:pt x="14613" y="16934"/>
                  </a:lnTo>
                  <a:lnTo>
                    <a:pt x="14625" y="16970"/>
                  </a:lnTo>
                  <a:lnTo>
                    <a:pt x="14625" y="16934"/>
                  </a:lnTo>
                  <a:lnTo>
                    <a:pt x="14637" y="16958"/>
                  </a:lnTo>
                  <a:lnTo>
                    <a:pt x="14637" y="16922"/>
                  </a:lnTo>
                  <a:lnTo>
                    <a:pt x="14649" y="16958"/>
                  </a:lnTo>
                  <a:lnTo>
                    <a:pt x="14649" y="16922"/>
                  </a:lnTo>
                  <a:lnTo>
                    <a:pt x="14661" y="16958"/>
                  </a:lnTo>
                  <a:lnTo>
                    <a:pt x="14661" y="16910"/>
                  </a:lnTo>
                  <a:lnTo>
                    <a:pt x="14673" y="16946"/>
                  </a:lnTo>
                  <a:lnTo>
                    <a:pt x="14673" y="16910"/>
                  </a:lnTo>
                  <a:lnTo>
                    <a:pt x="14686" y="16946"/>
                  </a:lnTo>
                  <a:lnTo>
                    <a:pt x="14686" y="16898"/>
                  </a:lnTo>
                  <a:lnTo>
                    <a:pt x="14698" y="16934"/>
                  </a:lnTo>
                  <a:lnTo>
                    <a:pt x="14698" y="16898"/>
                  </a:lnTo>
                  <a:lnTo>
                    <a:pt x="14710" y="16934"/>
                  </a:lnTo>
                  <a:lnTo>
                    <a:pt x="14710" y="16898"/>
                  </a:lnTo>
                  <a:lnTo>
                    <a:pt x="14722" y="16922"/>
                  </a:lnTo>
                  <a:lnTo>
                    <a:pt x="14722"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90" name="Google Shape;2290;p60"/>
            <p:cNvSpPr/>
            <p:nvPr/>
          </p:nvSpPr>
          <p:spPr>
            <a:xfrm>
              <a:off x="1858883" y="517228"/>
              <a:ext cx="1133755" cy="1722394"/>
            </a:xfrm>
            <a:custGeom>
              <a:avLst/>
              <a:gdLst/>
              <a:ahLst/>
              <a:cxnLst/>
              <a:rect l="l" t="t" r="r" b="b"/>
              <a:pathLst>
                <a:path w="17974" h="27306" extrusionOk="0">
                  <a:moveTo>
                    <a:pt x="1" y="1"/>
                  </a:moveTo>
                  <a:lnTo>
                    <a:pt x="1" y="14469"/>
                  </a:lnTo>
                  <a:lnTo>
                    <a:pt x="17103" y="24344"/>
                  </a:lnTo>
                  <a:lnTo>
                    <a:pt x="17974" y="27305"/>
                  </a:lnTo>
                  <a:lnTo>
                    <a:pt x="17974" y="1037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91" name="Google Shape;2291;p60"/>
            <p:cNvSpPr/>
            <p:nvPr/>
          </p:nvSpPr>
          <p:spPr>
            <a:xfrm>
              <a:off x="1885565" y="563779"/>
              <a:ext cx="1080391" cy="1474563"/>
            </a:xfrm>
            <a:custGeom>
              <a:avLst/>
              <a:gdLst/>
              <a:ahLst/>
              <a:cxnLst/>
              <a:rect l="l" t="t" r="r" b="b"/>
              <a:pathLst>
                <a:path w="17128" h="23377" extrusionOk="0">
                  <a:moveTo>
                    <a:pt x="1" y="0"/>
                  </a:moveTo>
                  <a:lnTo>
                    <a:pt x="1" y="13489"/>
                  </a:lnTo>
                  <a:lnTo>
                    <a:pt x="17043" y="23328"/>
                  </a:lnTo>
                  <a:lnTo>
                    <a:pt x="17116" y="23376"/>
                  </a:lnTo>
                  <a:lnTo>
                    <a:pt x="17128" y="987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92" name="Google Shape;2292;p60"/>
            <p:cNvSpPr/>
            <p:nvPr/>
          </p:nvSpPr>
          <p:spPr>
            <a:xfrm>
              <a:off x="1920636" y="695800"/>
              <a:ext cx="279118" cy="328003"/>
            </a:xfrm>
            <a:custGeom>
              <a:avLst/>
              <a:gdLst/>
              <a:ahLst/>
              <a:cxnLst/>
              <a:rect l="l" t="t" r="r" b="b"/>
              <a:pathLst>
                <a:path w="4425" h="5200" extrusionOk="0">
                  <a:moveTo>
                    <a:pt x="1315" y="0"/>
                  </a:moveTo>
                  <a:cubicBezTo>
                    <a:pt x="1129" y="0"/>
                    <a:pt x="954" y="43"/>
                    <a:pt x="798" y="131"/>
                  </a:cubicBezTo>
                  <a:cubicBezTo>
                    <a:pt x="1" y="590"/>
                    <a:pt x="1" y="2065"/>
                    <a:pt x="786" y="3419"/>
                  </a:cubicBezTo>
                  <a:cubicBezTo>
                    <a:pt x="1423" y="4509"/>
                    <a:pt x="2361" y="5199"/>
                    <a:pt x="3113" y="5199"/>
                  </a:cubicBezTo>
                  <a:cubicBezTo>
                    <a:pt x="3302" y="5199"/>
                    <a:pt x="3480" y="5155"/>
                    <a:pt x="3639" y="5063"/>
                  </a:cubicBezTo>
                  <a:cubicBezTo>
                    <a:pt x="4424" y="4615"/>
                    <a:pt x="4424" y="3141"/>
                    <a:pt x="3639" y="1775"/>
                  </a:cubicBezTo>
                  <a:cubicBezTo>
                    <a:pt x="3009" y="690"/>
                    <a:pt x="2068" y="0"/>
                    <a:pt x="1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93" name="Google Shape;2293;p60"/>
            <p:cNvSpPr/>
            <p:nvPr/>
          </p:nvSpPr>
          <p:spPr>
            <a:xfrm>
              <a:off x="1996138" y="768843"/>
              <a:ext cx="128867" cy="151764"/>
            </a:xfrm>
            <a:custGeom>
              <a:avLst/>
              <a:gdLst/>
              <a:ahLst/>
              <a:cxnLst/>
              <a:rect l="l" t="t" r="r" b="b"/>
              <a:pathLst>
                <a:path w="2043" h="2406" extrusionOk="0">
                  <a:moveTo>
                    <a:pt x="602" y="1"/>
                  </a:moveTo>
                  <a:cubicBezTo>
                    <a:pt x="515" y="1"/>
                    <a:pt x="435" y="20"/>
                    <a:pt x="363" y="61"/>
                  </a:cubicBezTo>
                  <a:cubicBezTo>
                    <a:pt x="0" y="279"/>
                    <a:pt x="0" y="955"/>
                    <a:pt x="363" y="1584"/>
                  </a:cubicBezTo>
                  <a:cubicBezTo>
                    <a:pt x="654" y="2088"/>
                    <a:pt x="1092" y="2405"/>
                    <a:pt x="1441" y="2405"/>
                  </a:cubicBezTo>
                  <a:cubicBezTo>
                    <a:pt x="1528" y="2405"/>
                    <a:pt x="1608" y="2386"/>
                    <a:pt x="1680" y="2345"/>
                  </a:cubicBezTo>
                  <a:cubicBezTo>
                    <a:pt x="2043" y="2128"/>
                    <a:pt x="2043" y="1451"/>
                    <a:pt x="1680" y="822"/>
                  </a:cubicBezTo>
                  <a:cubicBezTo>
                    <a:pt x="1389" y="318"/>
                    <a:pt x="951" y="1"/>
                    <a:pt x="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94" name="Google Shape;2294;p60"/>
            <p:cNvSpPr/>
            <p:nvPr/>
          </p:nvSpPr>
          <p:spPr>
            <a:xfrm>
              <a:off x="1986235" y="922625"/>
              <a:ext cx="147917" cy="100924"/>
            </a:xfrm>
            <a:custGeom>
              <a:avLst/>
              <a:gdLst/>
              <a:ahLst/>
              <a:cxnLst/>
              <a:rect l="l" t="t" r="r" b="b"/>
              <a:pathLst>
                <a:path w="2345" h="1600" extrusionOk="0">
                  <a:moveTo>
                    <a:pt x="531" y="1"/>
                  </a:moveTo>
                  <a:cubicBezTo>
                    <a:pt x="320" y="1"/>
                    <a:pt x="139" y="77"/>
                    <a:pt x="0" y="222"/>
                  </a:cubicBezTo>
                  <a:cubicBezTo>
                    <a:pt x="314" y="669"/>
                    <a:pt x="713" y="1044"/>
                    <a:pt x="1172" y="1334"/>
                  </a:cubicBezTo>
                  <a:cubicBezTo>
                    <a:pt x="1495" y="1517"/>
                    <a:pt x="1792" y="1599"/>
                    <a:pt x="2056" y="1599"/>
                  </a:cubicBezTo>
                  <a:cubicBezTo>
                    <a:pt x="2157" y="1599"/>
                    <a:pt x="2254" y="1587"/>
                    <a:pt x="2345" y="1563"/>
                  </a:cubicBezTo>
                  <a:cubicBezTo>
                    <a:pt x="2103" y="1007"/>
                    <a:pt x="1692" y="524"/>
                    <a:pt x="1172" y="198"/>
                  </a:cubicBezTo>
                  <a:cubicBezTo>
                    <a:pt x="941" y="65"/>
                    <a:pt x="724"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95" name="Google Shape;2295;p60"/>
            <p:cNvSpPr/>
            <p:nvPr/>
          </p:nvSpPr>
          <p:spPr>
            <a:xfrm>
              <a:off x="2093718" y="723238"/>
              <a:ext cx="108304" cy="139464"/>
            </a:xfrm>
            <a:custGeom>
              <a:avLst/>
              <a:gdLst/>
              <a:ahLst/>
              <a:cxnLst/>
              <a:rect l="l" t="t" r="r" b="b"/>
              <a:pathLst>
                <a:path w="1717" h="2211" extrusionOk="0">
                  <a:moveTo>
                    <a:pt x="477" y="1"/>
                  </a:moveTo>
                  <a:cubicBezTo>
                    <a:pt x="195" y="1"/>
                    <a:pt x="0" y="229"/>
                    <a:pt x="0" y="615"/>
                  </a:cubicBezTo>
                  <a:cubicBezTo>
                    <a:pt x="37" y="1219"/>
                    <a:pt x="351" y="1763"/>
                    <a:pt x="858" y="2089"/>
                  </a:cubicBezTo>
                  <a:cubicBezTo>
                    <a:pt x="1001" y="2171"/>
                    <a:pt x="1133" y="2210"/>
                    <a:pt x="1250" y="2210"/>
                  </a:cubicBezTo>
                  <a:cubicBezTo>
                    <a:pt x="1530" y="2210"/>
                    <a:pt x="1717" y="1986"/>
                    <a:pt x="1717" y="1594"/>
                  </a:cubicBezTo>
                  <a:cubicBezTo>
                    <a:pt x="1680" y="1002"/>
                    <a:pt x="1366" y="446"/>
                    <a:pt x="858" y="119"/>
                  </a:cubicBezTo>
                  <a:cubicBezTo>
                    <a:pt x="722" y="39"/>
                    <a:pt x="592"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96" name="Google Shape;2296;p60"/>
            <p:cNvSpPr/>
            <p:nvPr/>
          </p:nvSpPr>
          <p:spPr>
            <a:xfrm>
              <a:off x="2114281" y="753578"/>
              <a:ext cx="67934" cy="78595"/>
            </a:xfrm>
            <a:custGeom>
              <a:avLst/>
              <a:gdLst/>
              <a:ahLst/>
              <a:cxnLst/>
              <a:rect l="l" t="t" r="r" b="b"/>
              <a:pathLst>
                <a:path w="1077" h="1246" extrusionOk="0">
                  <a:moveTo>
                    <a:pt x="520" y="1"/>
                  </a:moveTo>
                  <a:lnTo>
                    <a:pt x="520" y="593"/>
                  </a:lnTo>
                  <a:lnTo>
                    <a:pt x="1" y="303"/>
                  </a:lnTo>
                  <a:lnTo>
                    <a:pt x="1" y="339"/>
                  </a:lnTo>
                  <a:lnTo>
                    <a:pt x="520" y="629"/>
                  </a:lnTo>
                  <a:lnTo>
                    <a:pt x="520" y="1234"/>
                  </a:lnTo>
                  <a:lnTo>
                    <a:pt x="557" y="1246"/>
                  </a:lnTo>
                  <a:lnTo>
                    <a:pt x="557" y="654"/>
                  </a:lnTo>
                  <a:lnTo>
                    <a:pt x="1076" y="956"/>
                  </a:lnTo>
                  <a:lnTo>
                    <a:pt x="1076" y="919"/>
                  </a:lnTo>
                  <a:lnTo>
                    <a:pt x="557" y="617"/>
                  </a:lnTo>
                  <a:lnTo>
                    <a:pt x="557" y="13"/>
                  </a:lnTo>
                  <a:lnTo>
                    <a:pt x="5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97" name="Google Shape;2297;p60"/>
            <p:cNvSpPr/>
            <p:nvPr/>
          </p:nvSpPr>
          <p:spPr>
            <a:xfrm>
              <a:off x="2275127" y="881688"/>
              <a:ext cx="545999" cy="403381"/>
            </a:xfrm>
            <a:custGeom>
              <a:avLst/>
              <a:gdLst/>
              <a:ahLst/>
              <a:cxnLst/>
              <a:rect l="l" t="t" r="r" b="b"/>
              <a:pathLst>
                <a:path w="8656" h="6395" extrusionOk="0">
                  <a:moveTo>
                    <a:pt x="1" y="0"/>
                  </a:moveTo>
                  <a:lnTo>
                    <a:pt x="1" y="1390"/>
                  </a:lnTo>
                  <a:lnTo>
                    <a:pt x="8655" y="6394"/>
                  </a:lnTo>
                  <a:lnTo>
                    <a:pt x="8655" y="4992"/>
                  </a:lnTo>
                  <a:lnTo>
                    <a:pt x="1"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98" name="Google Shape;2298;p60"/>
            <p:cNvSpPr/>
            <p:nvPr/>
          </p:nvSpPr>
          <p:spPr>
            <a:xfrm>
              <a:off x="2275127" y="1020457"/>
              <a:ext cx="654240" cy="451383"/>
            </a:xfrm>
            <a:custGeom>
              <a:avLst/>
              <a:gdLst/>
              <a:ahLst/>
              <a:cxnLst/>
              <a:rect l="l" t="t" r="r" b="b"/>
              <a:pathLst>
                <a:path w="10372" h="7156" extrusionOk="0">
                  <a:moveTo>
                    <a:pt x="1" y="0"/>
                  </a:moveTo>
                  <a:lnTo>
                    <a:pt x="1" y="1173"/>
                  </a:lnTo>
                  <a:lnTo>
                    <a:pt x="10371" y="7156"/>
                  </a:lnTo>
                  <a:lnTo>
                    <a:pt x="10371" y="5995"/>
                  </a:lnTo>
                  <a:lnTo>
                    <a:pt x="1"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299" name="Google Shape;2299;p60"/>
            <p:cNvSpPr/>
            <p:nvPr/>
          </p:nvSpPr>
          <p:spPr>
            <a:xfrm>
              <a:off x="2116552" y="1243939"/>
              <a:ext cx="223484" cy="262844"/>
            </a:xfrm>
            <a:custGeom>
              <a:avLst/>
              <a:gdLst/>
              <a:ahLst/>
              <a:cxnLst/>
              <a:rect l="l" t="t" r="r" b="b"/>
              <a:pathLst>
                <a:path w="3543" h="4167" extrusionOk="0">
                  <a:moveTo>
                    <a:pt x="1047" y="1"/>
                  </a:moveTo>
                  <a:cubicBezTo>
                    <a:pt x="896" y="1"/>
                    <a:pt x="755" y="35"/>
                    <a:pt x="629" y="107"/>
                  </a:cubicBezTo>
                  <a:cubicBezTo>
                    <a:pt x="1" y="470"/>
                    <a:pt x="1" y="1655"/>
                    <a:pt x="629" y="2742"/>
                  </a:cubicBezTo>
                  <a:cubicBezTo>
                    <a:pt x="1133" y="3613"/>
                    <a:pt x="1891" y="4167"/>
                    <a:pt x="2496" y="4167"/>
                  </a:cubicBezTo>
                  <a:cubicBezTo>
                    <a:pt x="2647" y="4167"/>
                    <a:pt x="2788" y="4132"/>
                    <a:pt x="2914" y="4060"/>
                  </a:cubicBezTo>
                  <a:cubicBezTo>
                    <a:pt x="3542" y="3685"/>
                    <a:pt x="3542" y="2513"/>
                    <a:pt x="2914" y="1425"/>
                  </a:cubicBezTo>
                  <a:cubicBezTo>
                    <a:pt x="2411" y="554"/>
                    <a:pt x="1652"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00" name="Google Shape;2300;p60"/>
            <p:cNvSpPr/>
            <p:nvPr/>
          </p:nvSpPr>
          <p:spPr>
            <a:xfrm>
              <a:off x="2169915" y="1329976"/>
              <a:ext cx="120541" cy="119027"/>
            </a:xfrm>
            <a:custGeom>
              <a:avLst/>
              <a:gdLst/>
              <a:ahLst/>
              <a:cxnLst/>
              <a:rect l="l" t="t" r="r" b="b"/>
              <a:pathLst>
                <a:path w="1911" h="1887" extrusionOk="0">
                  <a:moveTo>
                    <a:pt x="1657" y="1"/>
                  </a:moveTo>
                  <a:lnTo>
                    <a:pt x="762" y="1233"/>
                  </a:lnTo>
                  <a:lnTo>
                    <a:pt x="243" y="109"/>
                  </a:lnTo>
                  <a:lnTo>
                    <a:pt x="1" y="170"/>
                  </a:lnTo>
                  <a:lnTo>
                    <a:pt x="787" y="1886"/>
                  </a:lnTo>
                  <a:lnTo>
                    <a:pt x="1911" y="327"/>
                  </a:lnTo>
                  <a:lnTo>
                    <a:pt x="16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01" name="Google Shape;2301;p60"/>
            <p:cNvSpPr/>
            <p:nvPr/>
          </p:nvSpPr>
          <p:spPr>
            <a:xfrm>
              <a:off x="2520873" y="1470449"/>
              <a:ext cx="203425" cy="262718"/>
            </a:xfrm>
            <a:custGeom>
              <a:avLst/>
              <a:gdLst/>
              <a:ahLst/>
              <a:cxnLst/>
              <a:rect l="l" t="t" r="r" b="b"/>
              <a:pathLst>
                <a:path w="3225" h="4165" extrusionOk="0">
                  <a:moveTo>
                    <a:pt x="897" y="0"/>
                  </a:moveTo>
                  <a:cubicBezTo>
                    <a:pt x="366" y="0"/>
                    <a:pt x="0" y="425"/>
                    <a:pt x="9" y="1158"/>
                  </a:cubicBezTo>
                  <a:cubicBezTo>
                    <a:pt x="9" y="2185"/>
                    <a:pt x="734" y="3442"/>
                    <a:pt x="1629" y="3950"/>
                  </a:cubicBezTo>
                  <a:cubicBezTo>
                    <a:pt x="1882" y="4096"/>
                    <a:pt x="2121" y="4165"/>
                    <a:pt x="2334" y="4165"/>
                  </a:cubicBezTo>
                  <a:cubicBezTo>
                    <a:pt x="2862" y="4165"/>
                    <a:pt x="3224" y="3739"/>
                    <a:pt x="3224" y="3007"/>
                  </a:cubicBezTo>
                  <a:cubicBezTo>
                    <a:pt x="3224" y="1980"/>
                    <a:pt x="2499" y="723"/>
                    <a:pt x="1604" y="215"/>
                  </a:cubicBezTo>
                  <a:cubicBezTo>
                    <a:pt x="1351" y="69"/>
                    <a:pt x="1111" y="0"/>
                    <a:pt x="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02" name="Google Shape;2302;p60"/>
            <p:cNvSpPr/>
            <p:nvPr/>
          </p:nvSpPr>
          <p:spPr>
            <a:xfrm>
              <a:off x="2566415" y="1502302"/>
              <a:ext cx="112846" cy="198253"/>
            </a:xfrm>
            <a:custGeom>
              <a:avLst/>
              <a:gdLst/>
              <a:ahLst/>
              <a:cxnLst/>
              <a:rect l="l" t="t" r="r" b="b"/>
              <a:pathLst>
                <a:path w="1789" h="3143" extrusionOk="0">
                  <a:moveTo>
                    <a:pt x="230" y="0"/>
                  </a:moveTo>
                  <a:lnTo>
                    <a:pt x="0" y="97"/>
                  </a:lnTo>
                  <a:lnTo>
                    <a:pt x="701" y="1463"/>
                  </a:lnTo>
                  <a:lnTo>
                    <a:pt x="0" y="2031"/>
                  </a:lnTo>
                  <a:lnTo>
                    <a:pt x="230" y="2381"/>
                  </a:lnTo>
                  <a:lnTo>
                    <a:pt x="895" y="1849"/>
                  </a:lnTo>
                  <a:lnTo>
                    <a:pt x="1559" y="3143"/>
                  </a:lnTo>
                  <a:lnTo>
                    <a:pt x="1789" y="3058"/>
                  </a:lnTo>
                  <a:lnTo>
                    <a:pt x="1088" y="1692"/>
                  </a:lnTo>
                  <a:lnTo>
                    <a:pt x="1789" y="1124"/>
                  </a:lnTo>
                  <a:lnTo>
                    <a:pt x="1559" y="762"/>
                  </a:lnTo>
                  <a:lnTo>
                    <a:pt x="895" y="1306"/>
                  </a:lnTo>
                  <a:lnTo>
                    <a:pt x="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03" name="Google Shape;2303;p60"/>
            <p:cNvSpPr/>
            <p:nvPr/>
          </p:nvSpPr>
          <p:spPr>
            <a:xfrm>
              <a:off x="2631194" y="3404453"/>
              <a:ext cx="1810009" cy="1131484"/>
            </a:xfrm>
            <a:custGeom>
              <a:avLst/>
              <a:gdLst/>
              <a:ahLst/>
              <a:cxnLst/>
              <a:rect l="l" t="t" r="r" b="b"/>
              <a:pathLst>
                <a:path w="28695" h="17938" extrusionOk="0">
                  <a:moveTo>
                    <a:pt x="12619" y="1"/>
                  </a:moveTo>
                  <a:lnTo>
                    <a:pt x="8498" y="2334"/>
                  </a:lnTo>
                  <a:lnTo>
                    <a:pt x="10165" y="3458"/>
                  </a:lnTo>
                  <a:lnTo>
                    <a:pt x="0" y="9574"/>
                  </a:lnTo>
                  <a:lnTo>
                    <a:pt x="13949" y="17938"/>
                  </a:lnTo>
                  <a:lnTo>
                    <a:pt x="28695" y="8836"/>
                  </a:lnTo>
                  <a:lnTo>
                    <a:pt x="12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04" name="Google Shape;2304;p60"/>
            <p:cNvSpPr/>
            <p:nvPr/>
          </p:nvSpPr>
          <p:spPr>
            <a:xfrm>
              <a:off x="2569442" y="3048447"/>
              <a:ext cx="967546" cy="1220676"/>
            </a:xfrm>
            <a:custGeom>
              <a:avLst/>
              <a:gdLst/>
              <a:ahLst/>
              <a:cxnLst/>
              <a:rect l="l" t="t" r="r" b="b"/>
              <a:pathLst>
                <a:path w="15339" h="19352" extrusionOk="0">
                  <a:moveTo>
                    <a:pt x="15129" y="0"/>
                  </a:moveTo>
                  <a:cubicBezTo>
                    <a:pt x="15084" y="0"/>
                    <a:pt x="14996" y="69"/>
                    <a:pt x="14807" y="170"/>
                  </a:cubicBezTo>
                  <a:lnTo>
                    <a:pt x="9295" y="3300"/>
                  </a:lnTo>
                  <a:cubicBezTo>
                    <a:pt x="9235" y="3445"/>
                    <a:pt x="8691" y="3675"/>
                    <a:pt x="8497" y="3796"/>
                  </a:cubicBezTo>
                  <a:lnTo>
                    <a:pt x="6479" y="4956"/>
                  </a:lnTo>
                  <a:cubicBezTo>
                    <a:pt x="4823" y="5911"/>
                    <a:pt x="0" y="8667"/>
                    <a:pt x="0" y="8667"/>
                  </a:cubicBezTo>
                  <a:lnTo>
                    <a:pt x="25" y="10492"/>
                  </a:lnTo>
                  <a:cubicBezTo>
                    <a:pt x="25" y="10492"/>
                    <a:pt x="569" y="10806"/>
                    <a:pt x="798" y="10939"/>
                  </a:cubicBezTo>
                  <a:lnTo>
                    <a:pt x="2466" y="11906"/>
                  </a:lnTo>
                  <a:lnTo>
                    <a:pt x="7204" y="14638"/>
                  </a:lnTo>
                  <a:cubicBezTo>
                    <a:pt x="9875" y="16185"/>
                    <a:pt x="12667" y="17816"/>
                    <a:pt x="15339" y="19351"/>
                  </a:cubicBezTo>
                  <a:cubicBezTo>
                    <a:pt x="15339" y="15846"/>
                    <a:pt x="15194" y="12232"/>
                    <a:pt x="15194" y="8727"/>
                  </a:cubicBezTo>
                  <a:lnTo>
                    <a:pt x="15194" y="2079"/>
                  </a:lnTo>
                  <a:cubicBezTo>
                    <a:pt x="15194" y="1487"/>
                    <a:pt x="15266" y="846"/>
                    <a:pt x="15194" y="266"/>
                  </a:cubicBezTo>
                  <a:cubicBezTo>
                    <a:pt x="15175" y="75"/>
                    <a:pt x="15175" y="0"/>
                    <a:pt x="15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05" name="Google Shape;2305;p60"/>
            <p:cNvSpPr/>
            <p:nvPr/>
          </p:nvSpPr>
          <p:spPr>
            <a:xfrm>
              <a:off x="3198443" y="2786172"/>
              <a:ext cx="115180" cy="135743"/>
            </a:xfrm>
            <a:custGeom>
              <a:avLst/>
              <a:gdLst/>
              <a:ahLst/>
              <a:cxnLst/>
              <a:rect l="l" t="t" r="r" b="b"/>
              <a:pathLst>
                <a:path w="1826" h="2152" extrusionOk="0">
                  <a:moveTo>
                    <a:pt x="1825" y="0"/>
                  </a:moveTo>
                  <a:cubicBezTo>
                    <a:pt x="1825" y="0"/>
                    <a:pt x="617" y="726"/>
                    <a:pt x="0" y="1076"/>
                  </a:cubicBezTo>
                  <a:cubicBezTo>
                    <a:pt x="399" y="1306"/>
                    <a:pt x="1499" y="2152"/>
                    <a:pt x="1499" y="2152"/>
                  </a:cubicBezTo>
                  <a:lnTo>
                    <a:pt x="1825" y="1765"/>
                  </a:lnTo>
                  <a:lnTo>
                    <a:pt x="1825" y="0"/>
                  </a:lnTo>
                  <a:close/>
                </a:path>
              </a:pathLst>
            </a:custGeom>
            <a:solidFill>
              <a:srgbClr val="AA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06" name="Google Shape;2306;p60"/>
            <p:cNvSpPr/>
            <p:nvPr/>
          </p:nvSpPr>
          <p:spPr>
            <a:xfrm>
              <a:off x="2924690" y="2854800"/>
              <a:ext cx="601633" cy="401867"/>
            </a:xfrm>
            <a:custGeom>
              <a:avLst/>
              <a:gdLst/>
              <a:ahLst/>
              <a:cxnLst/>
              <a:rect l="l" t="t" r="r" b="b"/>
              <a:pathLst>
                <a:path w="9538" h="6371" extrusionOk="0">
                  <a:moveTo>
                    <a:pt x="4340" y="0"/>
                  </a:moveTo>
                  <a:cubicBezTo>
                    <a:pt x="4340" y="0"/>
                    <a:pt x="4292" y="24"/>
                    <a:pt x="3917" y="242"/>
                  </a:cubicBezTo>
                  <a:cubicBezTo>
                    <a:pt x="2769" y="895"/>
                    <a:pt x="13" y="2466"/>
                    <a:pt x="13" y="2466"/>
                  </a:cubicBezTo>
                  <a:lnTo>
                    <a:pt x="1" y="4206"/>
                  </a:lnTo>
                  <a:lnTo>
                    <a:pt x="3663" y="6370"/>
                  </a:lnTo>
                  <a:lnTo>
                    <a:pt x="4558" y="5862"/>
                  </a:lnTo>
                  <a:lnTo>
                    <a:pt x="6540" y="4726"/>
                  </a:lnTo>
                  <a:lnTo>
                    <a:pt x="9537" y="3022"/>
                  </a:lnTo>
                  <a:lnTo>
                    <a:pt x="5984" y="979"/>
                  </a:lnTo>
                  <a:lnTo>
                    <a:pt x="4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07" name="Google Shape;2307;p60"/>
            <p:cNvSpPr/>
            <p:nvPr/>
          </p:nvSpPr>
          <p:spPr>
            <a:xfrm>
              <a:off x="3527767" y="3046176"/>
              <a:ext cx="965275" cy="1221433"/>
            </a:xfrm>
            <a:custGeom>
              <a:avLst/>
              <a:gdLst/>
              <a:ahLst/>
              <a:cxnLst/>
              <a:rect l="l" t="t" r="r" b="b"/>
              <a:pathLst>
                <a:path w="15303" h="19364" extrusionOk="0">
                  <a:moveTo>
                    <a:pt x="1" y="0"/>
                  </a:moveTo>
                  <a:lnTo>
                    <a:pt x="1" y="9875"/>
                  </a:lnTo>
                  <a:cubicBezTo>
                    <a:pt x="1" y="12075"/>
                    <a:pt x="134" y="17562"/>
                    <a:pt x="134" y="17562"/>
                  </a:cubicBezTo>
                  <a:lnTo>
                    <a:pt x="134" y="19363"/>
                  </a:lnTo>
                  <a:lnTo>
                    <a:pt x="15290" y="10612"/>
                  </a:lnTo>
                  <a:lnTo>
                    <a:pt x="15303" y="881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08" name="Google Shape;2308;p60"/>
            <p:cNvSpPr/>
            <p:nvPr/>
          </p:nvSpPr>
          <p:spPr>
            <a:xfrm>
              <a:off x="2600728" y="3518812"/>
              <a:ext cx="1069668" cy="617655"/>
            </a:xfrm>
            <a:custGeom>
              <a:avLst/>
              <a:gdLst/>
              <a:ahLst/>
              <a:cxnLst/>
              <a:rect l="l" t="t" r="r" b="b"/>
              <a:pathLst>
                <a:path w="16958" h="9792" extrusionOk="0">
                  <a:moveTo>
                    <a:pt x="2115" y="1"/>
                  </a:moveTo>
                  <a:lnTo>
                    <a:pt x="0" y="1222"/>
                  </a:lnTo>
                  <a:lnTo>
                    <a:pt x="14831" y="9791"/>
                  </a:lnTo>
                  <a:lnTo>
                    <a:pt x="16958" y="8558"/>
                  </a:lnTo>
                  <a:lnTo>
                    <a:pt x="2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10" name="Google Shape;2310;p60"/>
            <p:cNvSpPr/>
            <p:nvPr/>
          </p:nvSpPr>
          <p:spPr>
            <a:xfrm>
              <a:off x="3078724" y="2959508"/>
              <a:ext cx="221150" cy="124452"/>
            </a:xfrm>
            <a:custGeom>
              <a:avLst/>
              <a:gdLst/>
              <a:ahLst/>
              <a:cxnLst/>
              <a:rect l="l" t="t" r="r" b="b"/>
              <a:pathLst>
                <a:path w="3506" h="1973" extrusionOk="0">
                  <a:moveTo>
                    <a:pt x="2805" y="57"/>
                  </a:moveTo>
                  <a:cubicBezTo>
                    <a:pt x="2850" y="57"/>
                    <a:pt x="2895" y="69"/>
                    <a:pt x="2938" y="93"/>
                  </a:cubicBezTo>
                  <a:cubicBezTo>
                    <a:pt x="3034" y="129"/>
                    <a:pt x="3083" y="190"/>
                    <a:pt x="3034" y="226"/>
                  </a:cubicBezTo>
                  <a:lnTo>
                    <a:pt x="3010" y="238"/>
                  </a:lnTo>
                  <a:cubicBezTo>
                    <a:pt x="2986" y="226"/>
                    <a:pt x="2962" y="214"/>
                    <a:pt x="2925" y="190"/>
                  </a:cubicBezTo>
                  <a:cubicBezTo>
                    <a:pt x="2841" y="153"/>
                    <a:pt x="2756" y="129"/>
                    <a:pt x="2672" y="105"/>
                  </a:cubicBezTo>
                  <a:cubicBezTo>
                    <a:pt x="2672" y="105"/>
                    <a:pt x="2672" y="93"/>
                    <a:pt x="2672" y="93"/>
                  </a:cubicBezTo>
                  <a:cubicBezTo>
                    <a:pt x="2714" y="69"/>
                    <a:pt x="2759" y="57"/>
                    <a:pt x="2805" y="57"/>
                  </a:cubicBezTo>
                  <a:close/>
                  <a:moveTo>
                    <a:pt x="254" y="1181"/>
                  </a:moveTo>
                  <a:cubicBezTo>
                    <a:pt x="315" y="1205"/>
                    <a:pt x="375" y="1229"/>
                    <a:pt x="423" y="1253"/>
                  </a:cubicBezTo>
                  <a:lnTo>
                    <a:pt x="907" y="1447"/>
                  </a:lnTo>
                  <a:cubicBezTo>
                    <a:pt x="844" y="1462"/>
                    <a:pt x="778" y="1471"/>
                    <a:pt x="712" y="1471"/>
                  </a:cubicBezTo>
                  <a:cubicBezTo>
                    <a:pt x="627" y="1471"/>
                    <a:pt x="541" y="1456"/>
                    <a:pt x="460" y="1422"/>
                  </a:cubicBezTo>
                  <a:cubicBezTo>
                    <a:pt x="303" y="1362"/>
                    <a:pt x="218" y="1265"/>
                    <a:pt x="254" y="1181"/>
                  </a:cubicBezTo>
                  <a:close/>
                  <a:moveTo>
                    <a:pt x="2179" y="96"/>
                  </a:moveTo>
                  <a:cubicBezTo>
                    <a:pt x="2391" y="96"/>
                    <a:pt x="2601" y="128"/>
                    <a:pt x="2805" y="202"/>
                  </a:cubicBezTo>
                  <a:lnTo>
                    <a:pt x="2865" y="226"/>
                  </a:lnTo>
                  <a:cubicBezTo>
                    <a:pt x="3336" y="443"/>
                    <a:pt x="3433" y="830"/>
                    <a:pt x="3095" y="1132"/>
                  </a:cubicBezTo>
                  <a:lnTo>
                    <a:pt x="2925" y="1277"/>
                  </a:lnTo>
                  <a:cubicBezTo>
                    <a:pt x="2817" y="1362"/>
                    <a:pt x="2768" y="1507"/>
                    <a:pt x="2805" y="1640"/>
                  </a:cubicBezTo>
                  <a:cubicBezTo>
                    <a:pt x="2817" y="1737"/>
                    <a:pt x="2805" y="1773"/>
                    <a:pt x="2720" y="1858"/>
                  </a:cubicBezTo>
                  <a:cubicBezTo>
                    <a:pt x="2663" y="1903"/>
                    <a:pt x="2590" y="1927"/>
                    <a:pt x="2496" y="1927"/>
                  </a:cubicBezTo>
                  <a:cubicBezTo>
                    <a:pt x="2392" y="1927"/>
                    <a:pt x="2263" y="1897"/>
                    <a:pt x="2104" y="1833"/>
                  </a:cubicBezTo>
                  <a:lnTo>
                    <a:pt x="2091" y="1833"/>
                  </a:lnTo>
                  <a:lnTo>
                    <a:pt x="1064" y="1434"/>
                  </a:lnTo>
                  <a:lnTo>
                    <a:pt x="484" y="1205"/>
                  </a:lnTo>
                  <a:cubicBezTo>
                    <a:pt x="411" y="1181"/>
                    <a:pt x="339" y="1144"/>
                    <a:pt x="278" y="1108"/>
                  </a:cubicBezTo>
                  <a:lnTo>
                    <a:pt x="242" y="1096"/>
                  </a:lnTo>
                  <a:cubicBezTo>
                    <a:pt x="145" y="1024"/>
                    <a:pt x="121" y="963"/>
                    <a:pt x="206" y="891"/>
                  </a:cubicBezTo>
                  <a:cubicBezTo>
                    <a:pt x="303" y="806"/>
                    <a:pt x="423" y="758"/>
                    <a:pt x="544" y="746"/>
                  </a:cubicBezTo>
                  <a:cubicBezTo>
                    <a:pt x="726" y="709"/>
                    <a:pt x="895" y="649"/>
                    <a:pt x="1040" y="552"/>
                  </a:cubicBezTo>
                  <a:lnTo>
                    <a:pt x="1233" y="383"/>
                  </a:lnTo>
                  <a:cubicBezTo>
                    <a:pt x="1451" y="214"/>
                    <a:pt x="1717" y="117"/>
                    <a:pt x="1983" y="105"/>
                  </a:cubicBezTo>
                  <a:cubicBezTo>
                    <a:pt x="2048" y="99"/>
                    <a:pt x="2114" y="96"/>
                    <a:pt x="2179" y="96"/>
                  </a:cubicBezTo>
                  <a:close/>
                  <a:moveTo>
                    <a:pt x="2802" y="1"/>
                  </a:moveTo>
                  <a:cubicBezTo>
                    <a:pt x="2732" y="1"/>
                    <a:pt x="2662" y="19"/>
                    <a:pt x="2599" y="57"/>
                  </a:cubicBezTo>
                  <a:cubicBezTo>
                    <a:pt x="2587" y="69"/>
                    <a:pt x="2575" y="69"/>
                    <a:pt x="2575" y="81"/>
                  </a:cubicBezTo>
                  <a:cubicBezTo>
                    <a:pt x="2450" y="57"/>
                    <a:pt x="2320" y="44"/>
                    <a:pt x="2188" y="44"/>
                  </a:cubicBezTo>
                  <a:cubicBezTo>
                    <a:pt x="2116" y="44"/>
                    <a:pt x="2043" y="48"/>
                    <a:pt x="1971" y="57"/>
                  </a:cubicBezTo>
                  <a:cubicBezTo>
                    <a:pt x="1668" y="69"/>
                    <a:pt x="1390" y="177"/>
                    <a:pt x="1149" y="359"/>
                  </a:cubicBezTo>
                  <a:lnTo>
                    <a:pt x="967" y="516"/>
                  </a:lnTo>
                  <a:cubicBezTo>
                    <a:pt x="822" y="600"/>
                    <a:pt x="665" y="661"/>
                    <a:pt x="496" y="697"/>
                  </a:cubicBezTo>
                  <a:cubicBezTo>
                    <a:pt x="363" y="709"/>
                    <a:pt x="230" y="770"/>
                    <a:pt x="133" y="854"/>
                  </a:cubicBezTo>
                  <a:cubicBezTo>
                    <a:pt x="0" y="963"/>
                    <a:pt x="73" y="1060"/>
                    <a:pt x="182" y="1132"/>
                  </a:cubicBezTo>
                  <a:cubicBezTo>
                    <a:pt x="109" y="1253"/>
                    <a:pt x="194" y="1386"/>
                    <a:pt x="399" y="1471"/>
                  </a:cubicBezTo>
                  <a:cubicBezTo>
                    <a:pt x="496" y="1507"/>
                    <a:pt x="596" y="1525"/>
                    <a:pt x="695" y="1525"/>
                  </a:cubicBezTo>
                  <a:cubicBezTo>
                    <a:pt x="795" y="1525"/>
                    <a:pt x="895" y="1507"/>
                    <a:pt x="992" y="1471"/>
                  </a:cubicBezTo>
                  <a:lnTo>
                    <a:pt x="2043" y="1870"/>
                  </a:lnTo>
                  <a:cubicBezTo>
                    <a:pt x="2126" y="1900"/>
                    <a:pt x="2313" y="1973"/>
                    <a:pt x="2498" y="1973"/>
                  </a:cubicBezTo>
                  <a:cubicBezTo>
                    <a:pt x="2609" y="1973"/>
                    <a:pt x="2719" y="1947"/>
                    <a:pt x="2805" y="1870"/>
                  </a:cubicBezTo>
                  <a:cubicBezTo>
                    <a:pt x="2889" y="1821"/>
                    <a:pt x="2925" y="1725"/>
                    <a:pt x="2901" y="1628"/>
                  </a:cubicBezTo>
                  <a:cubicBezTo>
                    <a:pt x="2877" y="1507"/>
                    <a:pt x="2913" y="1386"/>
                    <a:pt x="3010" y="1302"/>
                  </a:cubicBezTo>
                  <a:lnTo>
                    <a:pt x="3179" y="1169"/>
                  </a:lnTo>
                  <a:cubicBezTo>
                    <a:pt x="3506" y="878"/>
                    <a:pt x="3457" y="516"/>
                    <a:pt x="3083" y="274"/>
                  </a:cubicBezTo>
                  <a:lnTo>
                    <a:pt x="3107" y="262"/>
                  </a:lnTo>
                  <a:cubicBezTo>
                    <a:pt x="3191" y="190"/>
                    <a:pt x="3131" y="93"/>
                    <a:pt x="2986" y="44"/>
                  </a:cubicBezTo>
                  <a:cubicBezTo>
                    <a:pt x="2928" y="16"/>
                    <a:pt x="2865" y="1"/>
                    <a:pt x="2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11" name="Google Shape;2311;p60"/>
            <p:cNvSpPr/>
            <p:nvPr/>
          </p:nvSpPr>
          <p:spPr>
            <a:xfrm>
              <a:off x="3247958" y="2982090"/>
              <a:ext cx="115936" cy="67178"/>
            </a:xfrm>
            <a:custGeom>
              <a:avLst/>
              <a:gdLst/>
              <a:ahLst/>
              <a:cxnLst/>
              <a:rect l="l" t="t" r="r" b="b"/>
              <a:pathLst>
                <a:path w="1838" h="1065" extrusionOk="0">
                  <a:moveTo>
                    <a:pt x="919" y="1"/>
                  </a:moveTo>
                  <a:cubicBezTo>
                    <a:pt x="412" y="1"/>
                    <a:pt x="1" y="230"/>
                    <a:pt x="1" y="533"/>
                  </a:cubicBezTo>
                  <a:cubicBezTo>
                    <a:pt x="1" y="823"/>
                    <a:pt x="412" y="1064"/>
                    <a:pt x="919" y="1064"/>
                  </a:cubicBezTo>
                  <a:cubicBezTo>
                    <a:pt x="1427" y="1064"/>
                    <a:pt x="1838" y="823"/>
                    <a:pt x="1838" y="533"/>
                  </a:cubicBezTo>
                  <a:cubicBezTo>
                    <a:pt x="1838" y="230"/>
                    <a:pt x="1427" y="1"/>
                    <a:pt x="919"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12" name="Google Shape;2312;p60"/>
            <p:cNvSpPr/>
            <p:nvPr/>
          </p:nvSpPr>
          <p:spPr>
            <a:xfrm>
              <a:off x="3263980" y="2992750"/>
              <a:ext cx="54184" cy="35954"/>
            </a:xfrm>
            <a:custGeom>
              <a:avLst/>
              <a:gdLst/>
              <a:ahLst/>
              <a:cxnLst/>
              <a:rect l="l" t="t" r="r" b="b"/>
              <a:pathLst>
                <a:path w="859" h="570" extrusionOk="0">
                  <a:moveTo>
                    <a:pt x="593" y="1"/>
                  </a:moveTo>
                  <a:lnTo>
                    <a:pt x="508" y="49"/>
                  </a:lnTo>
                  <a:lnTo>
                    <a:pt x="689" y="110"/>
                  </a:lnTo>
                  <a:lnTo>
                    <a:pt x="206" y="400"/>
                  </a:lnTo>
                  <a:lnTo>
                    <a:pt x="73" y="315"/>
                  </a:lnTo>
                  <a:lnTo>
                    <a:pt x="1" y="351"/>
                  </a:lnTo>
                  <a:lnTo>
                    <a:pt x="363" y="569"/>
                  </a:lnTo>
                  <a:lnTo>
                    <a:pt x="436" y="521"/>
                  </a:lnTo>
                  <a:lnTo>
                    <a:pt x="291" y="448"/>
                  </a:lnTo>
                  <a:lnTo>
                    <a:pt x="859" y="122"/>
                  </a:lnTo>
                  <a:lnTo>
                    <a:pt x="774" y="73"/>
                  </a:lnTo>
                  <a:lnTo>
                    <a:pt x="593"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13" name="Google Shape;2313;p60"/>
            <p:cNvSpPr/>
            <p:nvPr/>
          </p:nvSpPr>
          <p:spPr>
            <a:xfrm>
              <a:off x="3296023" y="3011862"/>
              <a:ext cx="59482" cy="36648"/>
            </a:xfrm>
            <a:custGeom>
              <a:avLst/>
              <a:gdLst/>
              <a:ahLst/>
              <a:cxnLst/>
              <a:rect l="l" t="t" r="r" b="b"/>
              <a:pathLst>
                <a:path w="943" h="581" extrusionOk="0">
                  <a:moveTo>
                    <a:pt x="605" y="0"/>
                  </a:moveTo>
                  <a:lnTo>
                    <a:pt x="520" y="48"/>
                  </a:lnTo>
                  <a:cubicBezTo>
                    <a:pt x="568" y="61"/>
                    <a:pt x="617" y="73"/>
                    <a:pt x="653" y="85"/>
                  </a:cubicBezTo>
                  <a:cubicBezTo>
                    <a:pt x="701" y="97"/>
                    <a:pt x="725" y="109"/>
                    <a:pt x="762" y="121"/>
                  </a:cubicBezTo>
                  <a:cubicBezTo>
                    <a:pt x="798" y="145"/>
                    <a:pt x="810" y="169"/>
                    <a:pt x="822" y="194"/>
                  </a:cubicBezTo>
                  <a:cubicBezTo>
                    <a:pt x="822" y="218"/>
                    <a:pt x="810" y="242"/>
                    <a:pt x="774" y="266"/>
                  </a:cubicBezTo>
                  <a:cubicBezTo>
                    <a:pt x="750" y="278"/>
                    <a:pt x="725" y="278"/>
                    <a:pt x="689" y="290"/>
                  </a:cubicBezTo>
                  <a:cubicBezTo>
                    <a:pt x="665" y="290"/>
                    <a:pt x="617" y="302"/>
                    <a:pt x="556" y="302"/>
                  </a:cubicBezTo>
                  <a:lnTo>
                    <a:pt x="73" y="302"/>
                  </a:lnTo>
                  <a:lnTo>
                    <a:pt x="0" y="351"/>
                  </a:lnTo>
                  <a:lnTo>
                    <a:pt x="399" y="580"/>
                  </a:lnTo>
                  <a:lnTo>
                    <a:pt x="472" y="532"/>
                  </a:lnTo>
                  <a:lnTo>
                    <a:pt x="169" y="363"/>
                  </a:lnTo>
                  <a:lnTo>
                    <a:pt x="641" y="363"/>
                  </a:lnTo>
                  <a:cubicBezTo>
                    <a:pt x="701" y="351"/>
                    <a:pt x="737" y="351"/>
                    <a:pt x="774" y="339"/>
                  </a:cubicBezTo>
                  <a:cubicBezTo>
                    <a:pt x="810" y="339"/>
                    <a:pt x="834" y="326"/>
                    <a:pt x="858" y="302"/>
                  </a:cubicBezTo>
                  <a:cubicBezTo>
                    <a:pt x="919" y="278"/>
                    <a:pt x="943" y="242"/>
                    <a:pt x="931" y="194"/>
                  </a:cubicBezTo>
                  <a:cubicBezTo>
                    <a:pt x="931" y="157"/>
                    <a:pt x="895" y="121"/>
                    <a:pt x="834" y="85"/>
                  </a:cubicBezTo>
                  <a:cubicBezTo>
                    <a:pt x="798" y="61"/>
                    <a:pt x="774" y="48"/>
                    <a:pt x="737" y="36"/>
                  </a:cubicBezTo>
                  <a:cubicBezTo>
                    <a:pt x="701" y="24"/>
                    <a:pt x="653" y="12"/>
                    <a:pt x="60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14" name="Google Shape;2314;p60"/>
            <p:cNvSpPr/>
            <p:nvPr/>
          </p:nvSpPr>
          <p:spPr>
            <a:xfrm>
              <a:off x="3428673" y="3086545"/>
              <a:ext cx="618349" cy="356892"/>
            </a:xfrm>
            <a:custGeom>
              <a:avLst/>
              <a:gdLst/>
              <a:ahLst/>
              <a:cxnLst/>
              <a:rect l="l" t="t" r="r" b="b"/>
              <a:pathLst>
                <a:path w="9803" h="5658" extrusionOk="0">
                  <a:moveTo>
                    <a:pt x="1028" y="1"/>
                  </a:moveTo>
                  <a:lnTo>
                    <a:pt x="0" y="593"/>
                  </a:lnTo>
                  <a:lnTo>
                    <a:pt x="8775" y="5657"/>
                  </a:lnTo>
                  <a:lnTo>
                    <a:pt x="9803" y="5065"/>
                  </a:lnTo>
                  <a:lnTo>
                    <a:pt x="10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15" name="Google Shape;2315;p60"/>
            <p:cNvSpPr/>
            <p:nvPr/>
          </p:nvSpPr>
          <p:spPr>
            <a:xfrm>
              <a:off x="3332607" y="3146027"/>
              <a:ext cx="846311" cy="488788"/>
            </a:xfrm>
            <a:custGeom>
              <a:avLst/>
              <a:gdLst/>
              <a:ahLst/>
              <a:cxnLst/>
              <a:rect l="l" t="t" r="r" b="b"/>
              <a:pathLst>
                <a:path w="13417" h="7749" extrusionOk="0">
                  <a:moveTo>
                    <a:pt x="907" y="0"/>
                  </a:moveTo>
                  <a:lnTo>
                    <a:pt x="0" y="532"/>
                  </a:lnTo>
                  <a:lnTo>
                    <a:pt x="12510" y="7748"/>
                  </a:lnTo>
                  <a:lnTo>
                    <a:pt x="13417" y="7228"/>
                  </a:lnTo>
                  <a:lnTo>
                    <a:pt x="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16" name="Google Shape;2316;p60"/>
            <p:cNvSpPr/>
            <p:nvPr/>
          </p:nvSpPr>
          <p:spPr>
            <a:xfrm>
              <a:off x="2750157" y="3216168"/>
              <a:ext cx="1443276" cy="833380"/>
            </a:xfrm>
            <a:custGeom>
              <a:avLst/>
              <a:gdLst/>
              <a:ahLst/>
              <a:cxnLst/>
              <a:rect l="l" t="t" r="r" b="b"/>
              <a:pathLst>
                <a:path w="22881" h="13212" extrusionOk="0">
                  <a:moveTo>
                    <a:pt x="8038" y="0"/>
                  </a:moveTo>
                  <a:lnTo>
                    <a:pt x="0" y="4642"/>
                  </a:lnTo>
                  <a:lnTo>
                    <a:pt x="14843" y="13211"/>
                  </a:lnTo>
                  <a:lnTo>
                    <a:pt x="22880" y="8570"/>
                  </a:lnTo>
                  <a:lnTo>
                    <a:pt x="8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17" name="Google Shape;2317;p60"/>
            <p:cNvSpPr/>
            <p:nvPr/>
          </p:nvSpPr>
          <p:spPr>
            <a:xfrm>
              <a:off x="2771477" y="3491374"/>
              <a:ext cx="1176458" cy="417888"/>
            </a:xfrm>
            <a:custGeom>
              <a:avLst/>
              <a:gdLst/>
              <a:ahLst/>
              <a:cxnLst/>
              <a:rect l="l" t="t" r="r" b="b"/>
              <a:pathLst>
                <a:path w="18651" h="6625" extrusionOk="0">
                  <a:moveTo>
                    <a:pt x="25" y="1"/>
                  </a:moveTo>
                  <a:lnTo>
                    <a:pt x="0" y="73"/>
                  </a:lnTo>
                  <a:lnTo>
                    <a:pt x="10456" y="1403"/>
                  </a:lnTo>
                  <a:lnTo>
                    <a:pt x="10456" y="4920"/>
                  </a:lnTo>
                  <a:lnTo>
                    <a:pt x="10576" y="4920"/>
                  </a:lnTo>
                  <a:lnTo>
                    <a:pt x="10576" y="3711"/>
                  </a:lnTo>
                  <a:lnTo>
                    <a:pt x="18167" y="4437"/>
                  </a:lnTo>
                  <a:lnTo>
                    <a:pt x="18530" y="6624"/>
                  </a:lnTo>
                  <a:lnTo>
                    <a:pt x="18650" y="6612"/>
                  </a:lnTo>
                  <a:lnTo>
                    <a:pt x="18276" y="4376"/>
                  </a:lnTo>
                  <a:lnTo>
                    <a:pt x="10576" y="3651"/>
                  </a:lnTo>
                  <a:lnTo>
                    <a:pt x="10576" y="1342"/>
                  </a:lnTo>
                  <a:lnTo>
                    <a:pt x="25" y="1"/>
                  </a:lnTo>
                  <a:close/>
                </a:path>
              </a:pathLst>
            </a:custGeom>
            <a:solidFill>
              <a:srgbClr val="2C4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18" name="Google Shape;2318;p60"/>
            <p:cNvSpPr/>
            <p:nvPr/>
          </p:nvSpPr>
          <p:spPr>
            <a:xfrm>
              <a:off x="3206012" y="3352226"/>
              <a:ext cx="133535" cy="69638"/>
            </a:xfrm>
            <a:custGeom>
              <a:avLst/>
              <a:gdLst/>
              <a:ahLst/>
              <a:cxnLst/>
              <a:rect l="l" t="t" r="r" b="b"/>
              <a:pathLst>
                <a:path w="2117" h="1104" extrusionOk="0">
                  <a:moveTo>
                    <a:pt x="1059" y="67"/>
                  </a:moveTo>
                  <a:cubicBezTo>
                    <a:pt x="1264" y="67"/>
                    <a:pt x="1469" y="116"/>
                    <a:pt x="1657" y="212"/>
                  </a:cubicBezTo>
                  <a:cubicBezTo>
                    <a:pt x="1983" y="394"/>
                    <a:pt x="1983" y="708"/>
                    <a:pt x="1657" y="901"/>
                  </a:cubicBezTo>
                  <a:cubicBezTo>
                    <a:pt x="1469" y="992"/>
                    <a:pt x="1264" y="1037"/>
                    <a:pt x="1059" y="1037"/>
                  </a:cubicBezTo>
                  <a:cubicBezTo>
                    <a:pt x="853" y="1037"/>
                    <a:pt x="648" y="992"/>
                    <a:pt x="460" y="901"/>
                  </a:cubicBezTo>
                  <a:cubicBezTo>
                    <a:pt x="134" y="708"/>
                    <a:pt x="134" y="394"/>
                    <a:pt x="460" y="212"/>
                  </a:cubicBezTo>
                  <a:cubicBezTo>
                    <a:pt x="648" y="116"/>
                    <a:pt x="853" y="67"/>
                    <a:pt x="1059" y="67"/>
                  </a:cubicBezTo>
                  <a:close/>
                  <a:moveTo>
                    <a:pt x="1059" y="1"/>
                  </a:moveTo>
                  <a:cubicBezTo>
                    <a:pt x="826" y="1"/>
                    <a:pt x="593" y="55"/>
                    <a:pt x="376" y="164"/>
                  </a:cubicBezTo>
                  <a:cubicBezTo>
                    <a:pt x="1" y="382"/>
                    <a:pt x="1" y="732"/>
                    <a:pt x="376" y="950"/>
                  </a:cubicBezTo>
                  <a:cubicBezTo>
                    <a:pt x="593" y="1052"/>
                    <a:pt x="826" y="1104"/>
                    <a:pt x="1059" y="1104"/>
                  </a:cubicBezTo>
                  <a:cubicBezTo>
                    <a:pt x="1291" y="1104"/>
                    <a:pt x="1524" y="1052"/>
                    <a:pt x="1741" y="950"/>
                  </a:cubicBezTo>
                  <a:cubicBezTo>
                    <a:pt x="2116" y="732"/>
                    <a:pt x="2116" y="382"/>
                    <a:pt x="1741" y="164"/>
                  </a:cubicBezTo>
                  <a:cubicBezTo>
                    <a:pt x="1524" y="55"/>
                    <a:pt x="1291" y="1"/>
                    <a:pt x="1059" y="1"/>
                  </a:cubicBezTo>
                  <a:close/>
                </a:path>
              </a:pathLst>
            </a:custGeom>
            <a:solidFill>
              <a:srgbClr val="2C4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19" name="Google Shape;2319;p60"/>
            <p:cNvSpPr/>
            <p:nvPr/>
          </p:nvSpPr>
          <p:spPr>
            <a:xfrm>
              <a:off x="3070334" y="3764308"/>
              <a:ext cx="541394" cy="311918"/>
            </a:xfrm>
            <a:custGeom>
              <a:avLst/>
              <a:gdLst/>
              <a:ahLst/>
              <a:cxnLst/>
              <a:rect l="l" t="t" r="r" b="b"/>
              <a:pathLst>
                <a:path w="8583" h="4945" extrusionOk="0">
                  <a:moveTo>
                    <a:pt x="883" y="1"/>
                  </a:moveTo>
                  <a:lnTo>
                    <a:pt x="0" y="509"/>
                  </a:lnTo>
                  <a:lnTo>
                    <a:pt x="7700" y="4944"/>
                  </a:lnTo>
                  <a:lnTo>
                    <a:pt x="8582" y="4449"/>
                  </a:lnTo>
                  <a:lnTo>
                    <a:pt x="8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20" name="Google Shape;2320;p60"/>
            <p:cNvSpPr/>
            <p:nvPr/>
          </p:nvSpPr>
          <p:spPr>
            <a:xfrm>
              <a:off x="2649487" y="3589711"/>
              <a:ext cx="889014" cy="513955"/>
            </a:xfrm>
            <a:custGeom>
              <a:avLst/>
              <a:gdLst/>
              <a:ahLst/>
              <a:cxnLst/>
              <a:rect l="l" t="t" r="r" b="b"/>
              <a:pathLst>
                <a:path w="14094" h="8148" extrusionOk="0">
                  <a:moveTo>
                    <a:pt x="279" y="1"/>
                  </a:moveTo>
                  <a:lnTo>
                    <a:pt x="1" y="170"/>
                  </a:lnTo>
                  <a:lnTo>
                    <a:pt x="13804" y="8148"/>
                  </a:lnTo>
                  <a:lnTo>
                    <a:pt x="14094" y="7978"/>
                  </a:lnTo>
                  <a:lnTo>
                    <a:pt x="2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21" name="Google Shape;2321;p60"/>
            <p:cNvSpPr/>
            <p:nvPr/>
          </p:nvSpPr>
          <p:spPr>
            <a:xfrm>
              <a:off x="2833986" y="3630963"/>
              <a:ext cx="107547" cy="56328"/>
            </a:xfrm>
            <a:custGeom>
              <a:avLst/>
              <a:gdLst/>
              <a:ahLst/>
              <a:cxnLst/>
              <a:rect l="l" t="t" r="r" b="b"/>
              <a:pathLst>
                <a:path w="1705" h="893" extrusionOk="0">
                  <a:moveTo>
                    <a:pt x="859" y="1"/>
                  </a:moveTo>
                  <a:cubicBezTo>
                    <a:pt x="663" y="1"/>
                    <a:pt x="469" y="49"/>
                    <a:pt x="291" y="145"/>
                  </a:cubicBezTo>
                  <a:cubicBezTo>
                    <a:pt x="1" y="326"/>
                    <a:pt x="13" y="604"/>
                    <a:pt x="327" y="773"/>
                  </a:cubicBezTo>
                  <a:cubicBezTo>
                    <a:pt x="487" y="853"/>
                    <a:pt x="664" y="893"/>
                    <a:pt x="842" y="893"/>
                  </a:cubicBezTo>
                  <a:cubicBezTo>
                    <a:pt x="1039" y="893"/>
                    <a:pt x="1237" y="844"/>
                    <a:pt x="1415" y="749"/>
                  </a:cubicBezTo>
                  <a:cubicBezTo>
                    <a:pt x="1705" y="568"/>
                    <a:pt x="1681" y="290"/>
                    <a:pt x="1378" y="121"/>
                  </a:cubicBezTo>
                  <a:cubicBezTo>
                    <a:pt x="1212" y="40"/>
                    <a:pt x="1035" y="1"/>
                    <a:pt x="859" y="1"/>
                  </a:cubicBezTo>
                  <a:close/>
                </a:path>
              </a:pathLst>
            </a:custGeom>
            <a:solidFill>
              <a:srgbClr val="FDE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22" name="Google Shape;2322;p60"/>
            <p:cNvSpPr/>
            <p:nvPr/>
          </p:nvSpPr>
          <p:spPr>
            <a:xfrm>
              <a:off x="2850008" y="3640803"/>
              <a:ext cx="70962" cy="37720"/>
            </a:xfrm>
            <a:custGeom>
              <a:avLst/>
              <a:gdLst/>
              <a:ahLst/>
              <a:cxnLst/>
              <a:rect l="l" t="t" r="r" b="b"/>
              <a:pathLst>
                <a:path w="1125" h="598" extrusionOk="0">
                  <a:moveTo>
                    <a:pt x="278" y="1"/>
                  </a:moveTo>
                  <a:cubicBezTo>
                    <a:pt x="254" y="13"/>
                    <a:pt x="242" y="25"/>
                    <a:pt x="218" y="37"/>
                  </a:cubicBezTo>
                  <a:cubicBezTo>
                    <a:pt x="0" y="170"/>
                    <a:pt x="25" y="375"/>
                    <a:pt x="254" y="508"/>
                  </a:cubicBezTo>
                  <a:cubicBezTo>
                    <a:pt x="378" y="567"/>
                    <a:pt x="514" y="598"/>
                    <a:pt x="649" y="598"/>
                  </a:cubicBezTo>
                  <a:cubicBezTo>
                    <a:pt x="791" y="598"/>
                    <a:pt x="934" y="564"/>
                    <a:pt x="1064" y="496"/>
                  </a:cubicBezTo>
                  <a:cubicBezTo>
                    <a:pt x="1088" y="484"/>
                    <a:pt x="1100" y="472"/>
                    <a:pt x="1124" y="448"/>
                  </a:cubicBezTo>
                  <a:cubicBezTo>
                    <a:pt x="1016" y="351"/>
                    <a:pt x="895" y="267"/>
                    <a:pt x="762" y="206"/>
                  </a:cubicBezTo>
                  <a:cubicBezTo>
                    <a:pt x="617" y="122"/>
                    <a:pt x="448" y="49"/>
                    <a:pt x="278"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23" name="Google Shape;2323;p60"/>
            <p:cNvSpPr/>
            <p:nvPr/>
          </p:nvSpPr>
          <p:spPr>
            <a:xfrm>
              <a:off x="2853792" y="3655311"/>
              <a:ext cx="44280" cy="23402"/>
            </a:xfrm>
            <a:custGeom>
              <a:avLst/>
              <a:gdLst/>
              <a:ahLst/>
              <a:cxnLst/>
              <a:rect l="l" t="t" r="r" b="b"/>
              <a:pathLst>
                <a:path w="702" h="371" extrusionOk="0">
                  <a:moveTo>
                    <a:pt x="13" y="0"/>
                  </a:moveTo>
                  <a:lnTo>
                    <a:pt x="13" y="0"/>
                  </a:lnTo>
                  <a:cubicBezTo>
                    <a:pt x="1" y="121"/>
                    <a:pt x="85" y="230"/>
                    <a:pt x="194" y="278"/>
                  </a:cubicBezTo>
                  <a:cubicBezTo>
                    <a:pt x="319" y="336"/>
                    <a:pt x="458" y="371"/>
                    <a:pt x="595" y="371"/>
                  </a:cubicBezTo>
                  <a:cubicBezTo>
                    <a:pt x="631" y="371"/>
                    <a:pt x="667" y="368"/>
                    <a:pt x="702" y="363"/>
                  </a:cubicBezTo>
                  <a:cubicBezTo>
                    <a:pt x="666" y="254"/>
                    <a:pt x="581" y="170"/>
                    <a:pt x="472" y="121"/>
                  </a:cubicBezTo>
                  <a:cubicBezTo>
                    <a:pt x="327" y="49"/>
                    <a:pt x="170" y="13"/>
                    <a:pt x="13"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24" name="Google Shape;2324;p60"/>
            <p:cNvSpPr/>
            <p:nvPr/>
          </p:nvSpPr>
          <p:spPr>
            <a:xfrm>
              <a:off x="2914030" y="3653229"/>
              <a:ext cx="16842" cy="11291"/>
            </a:xfrm>
            <a:custGeom>
              <a:avLst/>
              <a:gdLst/>
              <a:ahLst/>
              <a:cxnLst/>
              <a:rect l="l" t="t" r="r" b="b"/>
              <a:pathLst>
                <a:path w="267" h="179" extrusionOk="0">
                  <a:moveTo>
                    <a:pt x="13" y="0"/>
                  </a:moveTo>
                  <a:cubicBezTo>
                    <a:pt x="10" y="0"/>
                    <a:pt x="7" y="3"/>
                    <a:pt x="1" y="9"/>
                  </a:cubicBezTo>
                  <a:lnTo>
                    <a:pt x="1" y="21"/>
                  </a:lnTo>
                  <a:lnTo>
                    <a:pt x="158" y="166"/>
                  </a:lnTo>
                  <a:cubicBezTo>
                    <a:pt x="170" y="178"/>
                    <a:pt x="182" y="178"/>
                    <a:pt x="194" y="178"/>
                  </a:cubicBezTo>
                  <a:cubicBezTo>
                    <a:pt x="194" y="166"/>
                    <a:pt x="206" y="166"/>
                    <a:pt x="194" y="154"/>
                  </a:cubicBezTo>
                  <a:lnTo>
                    <a:pt x="73" y="46"/>
                  </a:lnTo>
                  <a:lnTo>
                    <a:pt x="73" y="46"/>
                  </a:lnTo>
                  <a:lnTo>
                    <a:pt x="230" y="82"/>
                  </a:lnTo>
                  <a:cubicBezTo>
                    <a:pt x="242" y="82"/>
                    <a:pt x="255" y="82"/>
                    <a:pt x="255" y="70"/>
                  </a:cubicBezTo>
                  <a:cubicBezTo>
                    <a:pt x="267" y="70"/>
                    <a:pt x="255" y="58"/>
                    <a:pt x="242" y="58"/>
                  </a:cubicBezTo>
                  <a:lnTo>
                    <a:pt x="25" y="9"/>
                  </a:lnTo>
                  <a:cubicBezTo>
                    <a:pt x="19" y="3"/>
                    <a:pt x="16" y="0"/>
                    <a:pt x="13"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25" name="Google Shape;2325;p60"/>
            <p:cNvSpPr/>
            <p:nvPr/>
          </p:nvSpPr>
          <p:spPr>
            <a:xfrm>
              <a:off x="2876689" y="3634748"/>
              <a:ext cx="19869" cy="9209"/>
            </a:xfrm>
            <a:custGeom>
              <a:avLst/>
              <a:gdLst/>
              <a:ahLst/>
              <a:cxnLst/>
              <a:rect l="l" t="t" r="r" b="b"/>
              <a:pathLst>
                <a:path w="315" h="146" extrusionOk="0">
                  <a:moveTo>
                    <a:pt x="182" y="0"/>
                  </a:moveTo>
                  <a:cubicBezTo>
                    <a:pt x="170" y="12"/>
                    <a:pt x="170" y="24"/>
                    <a:pt x="170" y="24"/>
                  </a:cubicBezTo>
                  <a:lnTo>
                    <a:pt x="242" y="109"/>
                  </a:lnTo>
                  <a:lnTo>
                    <a:pt x="242" y="109"/>
                  </a:lnTo>
                  <a:lnTo>
                    <a:pt x="37" y="48"/>
                  </a:lnTo>
                  <a:cubicBezTo>
                    <a:pt x="31" y="42"/>
                    <a:pt x="25" y="39"/>
                    <a:pt x="19" y="39"/>
                  </a:cubicBezTo>
                  <a:cubicBezTo>
                    <a:pt x="13" y="39"/>
                    <a:pt x="6" y="42"/>
                    <a:pt x="0" y="48"/>
                  </a:cubicBezTo>
                  <a:cubicBezTo>
                    <a:pt x="0" y="48"/>
                    <a:pt x="0" y="61"/>
                    <a:pt x="0" y="61"/>
                  </a:cubicBezTo>
                  <a:lnTo>
                    <a:pt x="25" y="61"/>
                  </a:lnTo>
                  <a:lnTo>
                    <a:pt x="291" y="145"/>
                  </a:lnTo>
                  <a:lnTo>
                    <a:pt x="315" y="145"/>
                  </a:lnTo>
                  <a:lnTo>
                    <a:pt x="315" y="133"/>
                  </a:lnTo>
                  <a:lnTo>
                    <a:pt x="206" y="0"/>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26" name="Google Shape;2326;p60"/>
            <p:cNvSpPr/>
            <p:nvPr/>
          </p:nvSpPr>
          <p:spPr>
            <a:xfrm>
              <a:off x="2761574" y="3589332"/>
              <a:ext cx="103762" cy="54247"/>
            </a:xfrm>
            <a:custGeom>
              <a:avLst/>
              <a:gdLst/>
              <a:ahLst/>
              <a:cxnLst/>
              <a:rect l="l" t="t" r="r" b="b"/>
              <a:pathLst>
                <a:path w="1645" h="860" extrusionOk="0">
                  <a:moveTo>
                    <a:pt x="822" y="1"/>
                  </a:moveTo>
                  <a:cubicBezTo>
                    <a:pt x="641" y="1"/>
                    <a:pt x="460" y="43"/>
                    <a:pt x="290" y="128"/>
                  </a:cubicBezTo>
                  <a:cubicBezTo>
                    <a:pt x="0" y="297"/>
                    <a:pt x="0" y="563"/>
                    <a:pt x="290" y="732"/>
                  </a:cubicBezTo>
                  <a:cubicBezTo>
                    <a:pt x="460" y="817"/>
                    <a:pt x="641" y="859"/>
                    <a:pt x="822" y="859"/>
                  </a:cubicBezTo>
                  <a:cubicBezTo>
                    <a:pt x="1004" y="859"/>
                    <a:pt x="1185" y="817"/>
                    <a:pt x="1354" y="732"/>
                  </a:cubicBezTo>
                  <a:cubicBezTo>
                    <a:pt x="1644" y="563"/>
                    <a:pt x="1644" y="297"/>
                    <a:pt x="1354" y="128"/>
                  </a:cubicBezTo>
                  <a:cubicBezTo>
                    <a:pt x="1185" y="43"/>
                    <a:pt x="1004" y="1"/>
                    <a:pt x="822"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27" name="Google Shape;2327;p60"/>
            <p:cNvSpPr/>
            <p:nvPr/>
          </p:nvSpPr>
          <p:spPr>
            <a:xfrm>
              <a:off x="2790526" y="3598226"/>
              <a:ext cx="61059" cy="31980"/>
            </a:xfrm>
            <a:custGeom>
              <a:avLst/>
              <a:gdLst/>
              <a:ahLst/>
              <a:cxnLst/>
              <a:rect l="l" t="t" r="r" b="b"/>
              <a:pathLst>
                <a:path w="968" h="507" extrusionOk="0">
                  <a:moveTo>
                    <a:pt x="302" y="0"/>
                  </a:moveTo>
                  <a:cubicBezTo>
                    <a:pt x="142" y="0"/>
                    <a:pt x="1" y="96"/>
                    <a:pt x="1" y="229"/>
                  </a:cubicBezTo>
                  <a:cubicBezTo>
                    <a:pt x="1" y="313"/>
                    <a:pt x="13" y="398"/>
                    <a:pt x="61" y="470"/>
                  </a:cubicBezTo>
                  <a:cubicBezTo>
                    <a:pt x="194" y="494"/>
                    <a:pt x="327" y="507"/>
                    <a:pt x="472" y="507"/>
                  </a:cubicBezTo>
                  <a:cubicBezTo>
                    <a:pt x="774" y="494"/>
                    <a:pt x="968" y="362"/>
                    <a:pt x="823" y="253"/>
                  </a:cubicBezTo>
                  <a:cubicBezTo>
                    <a:pt x="765" y="211"/>
                    <a:pt x="690" y="193"/>
                    <a:pt x="618" y="193"/>
                  </a:cubicBezTo>
                  <a:cubicBezTo>
                    <a:pt x="584" y="193"/>
                    <a:pt x="551" y="197"/>
                    <a:pt x="520" y="204"/>
                  </a:cubicBezTo>
                  <a:cubicBezTo>
                    <a:pt x="532" y="168"/>
                    <a:pt x="569" y="84"/>
                    <a:pt x="436" y="23"/>
                  </a:cubicBezTo>
                  <a:cubicBezTo>
                    <a:pt x="391" y="7"/>
                    <a:pt x="346"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28" name="Google Shape;2328;p60"/>
            <p:cNvSpPr/>
            <p:nvPr/>
          </p:nvSpPr>
          <p:spPr>
            <a:xfrm>
              <a:off x="2684557" y="3544737"/>
              <a:ext cx="107547" cy="55761"/>
            </a:xfrm>
            <a:custGeom>
              <a:avLst/>
              <a:gdLst/>
              <a:ahLst/>
              <a:cxnLst/>
              <a:rect l="l" t="t" r="r" b="b"/>
              <a:pathLst>
                <a:path w="1705" h="884" extrusionOk="0">
                  <a:moveTo>
                    <a:pt x="843" y="0"/>
                  </a:moveTo>
                  <a:cubicBezTo>
                    <a:pt x="669" y="0"/>
                    <a:pt x="496" y="37"/>
                    <a:pt x="339" y="110"/>
                  </a:cubicBezTo>
                  <a:cubicBezTo>
                    <a:pt x="25" y="279"/>
                    <a:pt x="1" y="557"/>
                    <a:pt x="279" y="738"/>
                  </a:cubicBezTo>
                  <a:cubicBezTo>
                    <a:pt x="460" y="835"/>
                    <a:pt x="658" y="884"/>
                    <a:pt x="858" y="884"/>
                  </a:cubicBezTo>
                  <a:cubicBezTo>
                    <a:pt x="1030" y="884"/>
                    <a:pt x="1204" y="847"/>
                    <a:pt x="1366" y="774"/>
                  </a:cubicBezTo>
                  <a:cubicBezTo>
                    <a:pt x="1669" y="605"/>
                    <a:pt x="1705" y="327"/>
                    <a:pt x="1427" y="146"/>
                  </a:cubicBezTo>
                  <a:cubicBezTo>
                    <a:pt x="1245" y="49"/>
                    <a:pt x="1043" y="0"/>
                    <a:pt x="843" y="0"/>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29" name="Google Shape;2329;p60"/>
            <p:cNvSpPr/>
            <p:nvPr/>
          </p:nvSpPr>
          <p:spPr>
            <a:xfrm>
              <a:off x="2705877" y="3560380"/>
              <a:ext cx="27565" cy="14256"/>
            </a:xfrm>
            <a:custGeom>
              <a:avLst/>
              <a:gdLst/>
              <a:ahLst/>
              <a:cxnLst/>
              <a:rect l="l" t="t" r="r" b="b"/>
              <a:pathLst>
                <a:path w="437" h="226" extrusionOk="0">
                  <a:moveTo>
                    <a:pt x="315" y="1"/>
                  </a:moveTo>
                  <a:cubicBezTo>
                    <a:pt x="291" y="1"/>
                    <a:pt x="267" y="7"/>
                    <a:pt x="243" y="19"/>
                  </a:cubicBezTo>
                  <a:lnTo>
                    <a:pt x="49" y="115"/>
                  </a:lnTo>
                  <a:cubicBezTo>
                    <a:pt x="1" y="140"/>
                    <a:pt x="1" y="176"/>
                    <a:pt x="37" y="212"/>
                  </a:cubicBezTo>
                  <a:cubicBezTo>
                    <a:pt x="60" y="221"/>
                    <a:pt x="82" y="225"/>
                    <a:pt x="103" y="225"/>
                  </a:cubicBezTo>
                  <a:cubicBezTo>
                    <a:pt x="136" y="225"/>
                    <a:pt x="169" y="215"/>
                    <a:pt x="206" y="200"/>
                  </a:cubicBezTo>
                  <a:lnTo>
                    <a:pt x="388" y="103"/>
                  </a:lnTo>
                  <a:cubicBezTo>
                    <a:pt x="424" y="79"/>
                    <a:pt x="436" y="43"/>
                    <a:pt x="388" y="19"/>
                  </a:cubicBezTo>
                  <a:cubicBezTo>
                    <a:pt x="364" y="7"/>
                    <a:pt x="339"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30" name="Google Shape;2330;p60"/>
            <p:cNvSpPr/>
            <p:nvPr/>
          </p:nvSpPr>
          <p:spPr>
            <a:xfrm>
              <a:off x="2718871" y="3562524"/>
              <a:ext cx="48065" cy="25357"/>
            </a:xfrm>
            <a:custGeom>
              <a:avLst/>
              <a:gdLst/>
              <a:ahLst/>
              <a:cxnLst/>
              <a:rect l="l" t="t" r="r" b="b"/>
              <a:pathLst>
                <a:path w="762" h="402" extrusionOk="0">
                  <a:moveTo>
                    <a:pt x="681" y="1"/>
                  </a:moveTo>
                  <a:cubicBezTo>
                    <a:pt x="661" y="1"/>
                    <a:pt x="643" y="7"/>
                    <a:pt x="629" y="21"/>
                  </a:cubicBezTo>
                  <a:cubicBezTo>
                    <a:pt x="617" y="21"/>
                    <a:pt x="617" y="33"/>
                    <a:pt x="605" y="33"/>
                  </a:cubicBezTo>
                  <a:lnTo>
                    <a:pt x="532" y="33"/>
                  </a:lnTo>
                  <a:lnTo>
                    <a:pt x="351" y="45"/>
                  </a:lnTo>
                  <a:cubicBezTo>
                    <a:pt x="315" y="45"/>
                    <a:pt x="291" y="57"/>
                    <a:pt x="266" y="69"/>
                  </a:cubicBezTo>
                  <a:lnTo>
                    <a:pt x="254" y="69"/>
                  </a:lnTo>
                  <a:lnTo>
                    <a:pt x="25" y="190"/>
                  </a:lnTo>
                  <a:cubicBezTo>
                    <a:pt x="0" y="202"/>
                    <a:pt x="0" y="214"/>
                    <a:pt x="25" y="227"/>
                  </a:cubicBezTo>
                  <a:lnTo>
                    <a:pt x="266" y="384"/>
                  </a:lnTo>
                  <a:cubicBezTo>
                    <a:pt x="284" y="396"/>
                    <a:pt x="300" y="402"/>
                    <a:pt x="315" y="402"/>
                  </a:cubicBezTo>
                  <a:cubicBezTo>
                    <a:pt x="330" y="402"/>
                    <a:pt x="345" y="396"/>
                    <a:pt x="363" y="384"/>
                  </a:cubicBezTo>
                  <a:cubicBezTo>
                    <a:pt x="375" y="384"/>
                    <a:pt x="375" y="372"/>
                    <a:pt x="387" y="372"/>
                  </a:cubicBezTo>
                  <a:lnTo>
                    <a:pt x="460" y="372"/>
                  </a:lnTo>
                  <a:cubicBezTo>
                    <a:pt x="472" y="359"/>
                    <a:pt x="484" y="359"/>
                    <a:pt x="484" y="347"/>
                  </a:cubicBezTo>
                  <a:cubicBezTo>
                    <a:pt x="508" y="347"/>
                    <a:pt x="532" y="347"/>
                    <a:pt x="556" y="335"/>
                  </a:cubicBezTo>
                  <a:cubicBezTo>
                    <a:pt x="581" y="335"/>
                    <a:pt x="593" y="311"/>
                    <a:pt x="581" y="299"/>
                  </a:cubicBezTo>
                  <a:cubicBezTo>
                    <a:pt x="605" y="299"/>
                    <a:pt x="641" y="299"/>
                    <a:pt x="665" y="287"/>
                  </a:cubicBezTo>
                  <a:cubicBezTo>
                    <a:pt x="689" y="275"/>
                    <a:pt x="701" y="251"/>
                    <a:pt x="665" y="227"/>
                  </a:cubicBezTo>
                  <a:lnTo>
                    <a:pt x="520" y="142"/>
                  </a:lnTo>
                  <a:lnTo>
                    <a:pt x="629" y="130"/>
                  </a:lnTo>
                  <a:cubicBezTo>
                    <a:pt x="653" y="118"/>
                    <a:pt x="665" y="118"/>
                    <a:pt x="689" y="106"/>
                  </a:cubicBezTo>
                  <a:cubicBezTo>
                    <a:pt x="701" y="94"/>
                    <a:pt x="726" y="81"/>
                    <a:pt x="738" y="69"/>
                  </a:cubicBezTo>
                  <a:cubicBezTo>
                    <a:pt x="750" y="45"/>
                    <a:pt x="762" y="21"/>
                    <a:pt x="726" y="9"/>
                  </a:cubicBezTo>
                  <a:cubicBezTo>
                    <a:pt x="711" y="4"/>
                    <a:pt x="696" y="1"/>
                    <a:pt x="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31" name="Google Shape;2331;p60"/>
            <p:cNvSpPr/>
            <p:nvPr/>
          </p:nvSpPr>
          <p:spPr>
            <a:xfrm>
              <a:off x="2987262" y="3719334"/>
              <a:ext cx="106790" cy="56013"/>
            </a:xfrm>
            <a:custGeom>
              <a:avLst/>
              <a:gdLst/>
              <a:ahLst/>
              <a:cxnLst/>
              <a:rect l="l" t="t" r="r" b="b"/>
              <a:pathLst>
                <a:path w="1693" h="888" extrusionOk="0">
                  <a:moveTo>
                    <a:pt x="860" y="1"/>
                  </a:moveTo>
                  <a:cubicBezTo>
                    <a:pt x="669" y="1"/>
                    <a:pt x="477" y="46"/>
                    <a:pt x="302" y="134"/>
                  </a:cubicBezTo>
                  <a:cubicBezTo>
                    <a:pt x="0" y="315"/>
                    <a:pt x="12" y="593"/>
                    <a:pt x="314" y="762"/>
                  </a:cubicBezTo>
                  <a:cubicBezTo>
                    <a:pt x="487" y="845"/>
                    <a:pt x="670" y="888"/>
                    <a:pt x="853" y="888"/>
                  </a:cubicBezTo>
                  <a:cubicBezTo>
                    <a:pt x="1042" y="888"/>
                    <a:pt x="1230" y="842"/>
                    <a:pt x="1402" y="750"/>
                  </a:cubicBezTo>
                  <a:cubicBezTo>
                    <a:pt x="1692" y="581"/>
                    <a:pt x="1680" y="303"/>
                    <a:pt x="1378" y="122"/>
                  </a:cubicBezTo>
                  <a:cubicBezTo>
                    <a:pt x="1215" y="40"/>
                    <a:pt x="1038" y="1"/>
                    <a:pt x="860" y="1"/>
                  </a:cubicBezTo>
                  <a:close/>
                </a:path>
              </a:pathLst>
            </a:custGeom>
            <a:solidFill>
              <a:srgbClr val="F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32" name="Google Shape;2332;p60"/>
            <p:cNvSpPr/>
            <p:nvPr/>
          </p:nvSpPr>
          <p:spPr>
            <a:xfrm>
              <a:off x="3007825" y="3753837"/>
              <a:ext cx="23717" cy="12868"/>
            </a:xfrm>
            <a:custGeom>
              <a:avLst/>
              <a:gdLst/>
              <a:ahLst/>
              <a:cxnLst/>
              <a:rect l="l" t="t" r="r" b="b"/>
              <a:pathLst>
                <a:path w="376" h="204" extrusionOk="0">
                  <a:moveTo>
                    <a:pt x="37" y="1"/>
                  </a:moveTo>
                  <a:cubicBezTo>
                    <a:pt x="28" y="1"/>
                    <a:pt x="18" y="4"/>
                    <a:pt x="12" y="10"/>
                  </a:cubicBezTo>
                  <a:cubicBezTo>
                    <a:pt x="0" y="10"/>
                    <a:pt x="12" y="34"/>
                    <a:pt x="12" y="34"/>
                  </a:cubicBezTo>
                  <a:lnTo>
                    <a:pt x="25" y="46"/>
                  </a:lnTo>
                  <a:cubicBezTo>
                    <a:pt x="133" y="82"/>
                    <a:pt x="230" y="131"/>
                    <a:pt x="315" y="203"/>
                  </a:cubicBezTo>
                  <a:lnTo>
                    <a:pt x="363" y="203"/>
                  </a:lnTo>
                  <a:cubicBezTo>
                    <a:pt x="375" y="191"/>
                    <a:pt x="375" y="179"/>
                    <a:pt x="375" y="179"/>
                  </a:cubicBezTo>
                  <a:cubicBezTo>
                    <a:pt x="278" y="94"/>
                    <a:pt x="170" y="46"/>
                    <a:pt x="61" y="10"/>
                  </a:cubicBezTo>
                  <a:cubicBezTo>
                    <a:pt x="55" y="4"/>
                    <a:pt x="46" y="1"/>
                    <a:pt x="37"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33" name="Google Shape;2333;p60"/>
            <p:cNvSpPr/>
            <p:nvPr/>
          </p:nvSpPr>
          <p:spPr>
            <a:xfrm>
              <a:off x="3010096" y="3734599"/>
              <a:ext cx="16842" cy="16085"/>
            </a:xfrm>
            <a:custGeom>
              <a:avLst/>
              <a:gdLst/>
              <a:ahLst/>
              <a:cxnLst/>
              <a:rect l="l" t="t" r="r" b="b"/>
              <a:pathLst>
                <a:path w="267" h="255" extrusionOk="0">
                  <a:moveTo>
                    <a:pt x="97" y="0"/>
                  </a:moveTo>
                  <a:cubicBezTo>
                    <a:pt x="85" y="0"/>
                    <a:pt x="73" y="0"/>
                    <a:pt x="73" y="13"/>
                  </a:cubicBezTo>
                  <a:cubicBezTo>
                    <a:pt x="85" y="37"/>
                    <a:pt x="85" y="61"/>
                    <a:pt x="109" y="97"/>
                  </a:cubicBezTo>
                  <a:lnTo>
                    <a:pt x="61" y="97"/>
                  </a:lnTo>
                  <a:cubicBezTo>
                    <a:pt x="13" y="121"/>
                    <a:pt x="1" y="146"/>
                    <a:pt x="25" y="182"/>
                  </a:cubicBezTo>
                  <a:cubicBezTo>
                    <a:pt x="46" y="196"/>
                    <a:pt x="71" y="202"/>
                    <a:pt x="99" y="202"/>
                  </a:cubicBezTo>
                  <a:cubicBezTo>
                    <a:pt x="118" y="202"/>
                    <a:pt x="138" y="199"/>
                    <a:pt x="158" y="194"/>
                  </a:cubicBezTo>
                  <a:lnTo>
                    <a:pt x="170" y="194"/>
                  </a:lnTo>
                  <a:cubicBezTo>
                    <a:pt x="182" y="206"/>
                    <a:pt x="194" y="218"/>
                    <a:pt x="206" y="242"/>
                  </a:cubicBezTo>
                  <a:lnTo>
                    <a:pt x="218" y="254"/>
                  </a:lnTo>
                  <a:lnTo>
                    <a:pt x="254" y="254"/>
                  </a:lnTo>
                  <a:cubicBezTo>
                    <a:pt x="267" y="254"/>
                    <a:pt x="267" y="242"/>
                    <a:pt x="267" y="230"/>
                  </a:cubicBezTo>
                  <a:cubicBezTo>
                    <a:pt x="194" y="182"/>
                    <a:pt x="146" y="97"/>
                    <a:pt x="121" y="13"/>
                  </a:cubicBezTo>
                  <a:cubicBezTo>
                    <a:pt x="121" y="0"/>
                    <a:pt x="109" y="0"/>
                    <a:pt x="97"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34" name="Google Shape;2334;p60"/>
            <p:cNvSpPr/>
            <p:nvPr/>
          </p:nvSpPr>
          <p:spPr>
            <a:xfrm>
              <a:off x="3034507" y="3755162"/>
              <a:ext cx="29773" cy="9525"/>
            </a:xfrm>
            <a:custGeom>
              <a:avLst/>
              <a:gdLst/>
              <a:ahLst/>
              <a:cxnLst/>
              <a:rect l="l" t="t" r="r" b="b"/>
              <a:pathLst>
                <a:path w="472" h="151" extrusionOk="0">
                  <a:moveTo>
                    <a:pt x="49" y="1"/>
                  </a:moveTo>
                  <a:cubicBezTo>
                    <a:pt x="37" y="1"/>
                    <a:pt x="25" y="1"/>
                    <a:pt x="12" y="13"/>
                  </a:cubicBezTo>
                  <a:cubicBezTo>
                    <a:pt x="0" y="13"/>
                    <a:pt x="12" y="25"/>
                    <a:pt x="25" y="25"/>
                  </a:cubicBezTo>
                  <a:lnTo>
                    <a:pt x="49" y="37"/>
                  </a:lnTo>
                  <a:cubicBezTo>
                    <a:pt x="73" y="49"/>
                    <a:pt x="97" y="49"/>
                    <a:pt x="121" y="61"/>
                  </a:cubicBezTo>
                  <a:cubicBezTo>
                    <a:pt x="97" y="98"/>
                    <a:pt x="109" y="122"/>
                    <a:pt x="158" y="146"/>
                  </a:cubicBezTo>
                  <a:cubicBezTo>
                    <a:pt x="167" y="149"/>
                    <a:pt x="179" y="151"/>
                    <a:pt x="191" y="151"/>
                  </a:cubicBezTo>
                  <a:cubicBezTo>
                    <a:pt x="224" y="151"/>
                    <a:pt x="264" y="139"/>
                    <a:pt x="290" y="122"/>
                  </a:cubicBezTo>
                  <a:cubicBezTo>
                    <a:pt x="290" y="110"/>
                    <a:pt x="290" y="98"/>
                    <a:pt x="290" y="98"/>
                  </a:cubicBezTo>
                  <a:cubicBezTo>
                    <a:pt x="339" y="98"/>
                    <a:pt x="387" y="110"/>
                    <a:pt x="436" y="110"/>
                  </a:cubicBezTo>
                  <a:cubicBezTo>
                    <a:pt x="448" y="110"/>
                    <a:pt x="460" y="98"/>
                    <a:pt x="472" y="98"/>
                  </a:cubicBezTo>
                  <a:cubicBezTo>
                    <a:pt x="472" y="85"/>
                    <a:pt x="460" y="73"/>
                    <a:pt x="448" y="73"/>
                  </a:cubicBezTo>
                  <a:cubicBezTo>
                    <a:pt x="315" y="73"/>
                    <a:pt x="170" y="49"/>
                    <a:pt x="49"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35" name="Google Shape;2335;p60"/>
            <p:cNvSpPr/>
            <p:nvPr/>
          </p:nvSpPr>
          <p:spPr>
            <a:xfrm>
              <a:off x="2908732" y="3674297"/>
              <a:ext cx="107547" cy="55824"/>
            </a:xfrm>
            <a:custGeom>
              <a:avLst/>
              <a:gdLst/>
              <a:ahLst/>
              <a:cxnLst/>
              <a:rect l="l" t="t" r="r" b="b"/>
              <a:pathLst>
                <a:path w="1705" h="885" extrusionOk="0">
                  <a:moveTo>
                    <a:pt x="857" y="1"/>
                  </a:moveTo>
                  <a:cubicBezTo>
                    <a:pt x="658" y="1"/>
                    <a:pt x="459" y="50"/>
                    <a:pt x="278" y="147"/>
                  </a:cubicBezTo>
                  <a:cubicBezTo>
                    <a:pt x="0" y="328"/>
                    <a:pt x="24" y="606"/>
                    <a:pt x="339" y="775"/>
                  </a:cubicBezTo>
                  <a:cubicBezTo>
                    <a:pt x="496" y="848"/>
                    <a:pt x="668" y="885"/>
                    <a:pt x="842" y="885"/>
                  </a:cubicBezTo>
                  <a:cubicBezTo>
                    <a:pt x="1043" y="885"/>
                    <a:pt x="1245" y="836"/>
                    <a:pt x="1426" y="739"/>
                  </a:cubicBezTo>
                  <a:cubicBezTo>
                    <a:pt x="1704" y="558"/>
                    <a:pt x="1680" y="280"/>
                    <a:pt x="1366" y="110"/>
                  </a:cubicBezTo>
                  <a:cubicBezTo>
                    <a:pt x="1203" y="37"/>
                    <a:pt x="1030" y="1"/>
                    <a:pt x="857" y="1"/>
                  </a:cubicBezTo>
                  <a:close/>
                </a:path>
              </a:pathLst>
            </a:custGeom>
            <a:solidFill>
              <a:srgbClr val="FDE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36" name="Google Shape;2336;p60"/>
            <p:cNvSpPr/>
            <p:nvPr/>
          </p:nvSpPr>
          <p:spPr>
            <a:xfrm>
              <a:off x="2944559" y="3720848"/>
              <a:ext cx="24411" cy="14192"/>
            </a:xfrm>
            <a:custGeom>
              <a:avLst/>
              <a:gdLst/>
              <a:ahLst/>
              <a:cxnLst/>
              <a:rect l="l" t="t" r="r" b="b"/>
              <a:pathLst>
                <a:path w="387" h="225" extrusionOk="0">
                  <a:moveTo>
                    <a:pt x="387" y="1"/>
                  </a:moveTo>
                  <a:cubicBezTo>
                    <a:pt x="266" y="13"/>
                    <a:pt x="157" y="49"/>
                    <a:pt x="49" y="86"/>
                  </a:cubicBezTo>
                  <a:cubicBezTo>
                    <a:pt x="24" y="110"/>
                    <a:pt x="0" y="170"/>
                    <a:pt x="73" y="206"/>
                  </a:cubicBezTo>
                  <a:cubicBezTo>
                    <a:pt x="103" y="218"/>
                    <a:pt x="136" y="225"/>
                    <a:pt x="169" y="225"/>
                  </a:cubicBezTo>
                  <a:cubicBezTo>
                    <a:pt x="203" y="225"/>
                    <a:pt x="236" y="218"/>
                    <a:pt x="266" y="206"/>
                  </a:cubicBezTo>
                  <a:cubicBezTo>
                    <a:pt x="327" y="146"/>
                    <a:pt x="363" y="73"/>
                    <a:pt x="387"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37" name="Google Shape;2337;p60"/>
            <p:cNvSpPr/>
            <p:nvPr/>
          </p:nvSpPr>
          <p:spPr>
            <a:xfrm>
              <a:off x="2935413" y="3707160"/>
              <a:ext cx="19869" cy="11480"/>
            </a:xfrm>
            <a:custGeom>
              <a:avLst/>
              <a:gdLst/>
              <a:ahLst/>
              <a:cxnLst/>
              <a:rect l="l" t="t" r="r" b="b"/>
              <a:pathLst>
                <a:path w="315" h="182" extrusionOk="0">
                  <a:moveTo>
                    <a:pt x="36" y="0"/>
                  </a:moveTo>
                  <a:cubicBezTo>
                    <a:pt x="24" y="0"/>
                    <a:pt x="12" y="0"/>
                    <a:pt x="0" y="25"/>
                  </a:cubicBezTo>
                  <a:cubicBezTo>
                    <a:pt x="0" y="25"/>
                    <a:pt x="12" y="37"/>
                    <a:pt x="24" y="37"/>
                  </a:cubicBezTo>
                  <a:cubicBezTo>
                    <a:pt x="73" y="49"/>
                    <a:pt x="121" y="61"/>
                    <a:pt x="157" y="85"/>
                  </a:cubicBezTo>
                  <a:cubicBezTo>
                    <a:pt x="206" y="97"/>
                    <a:pt x="230" y="133"/>
                    <a:pt x="254" y="170"/>
                  </a:cubicBezTo>
                  <a:lnTo>
                    <a:pt x="266" y="182"/>
                  </a:lnTo>
                  <a:lnTo>
                    <a:pt x="302" y="182"/>
                  </a:lnTo>
                  <a:cubicBezTo>
                    <a:pt x="314" y="182"/>
                    <a:pt x="314" y="170"/>
                    <a:pt x="314" y="157"/>
                  </a:cubicBezTo>
                  <a:cubicBezTo>
                    <a:pt x="290" y="109"/>
                    <a:pt x="254" y="73"/>
                    <a:pt x="206" y="61"/>
                  </a:cubicBezTo>
                  <a:cubicBezTo>
                    <a:pt x="157" y="25"/>
                    <a:pt x="97" y="12"/>
                    <a:pt x="36"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38" name="Google Shape;2338;p60"/>
            <p:cNvSpPr/>
            <p:nvPr/>
          </p:nvSpPr>
          <p:spPr>
            <a:xfrm>
              <a:off x="2971998" y="3707097"/>
              <a:ext cx="14508" cy="7822"/>
            </a:xfrm>
            <a:custGeom>
              <a:avLst/>
              <a:gdLst/>
              <a:ahLst/>
              <a:cxnLst/>
              <a:rect l="l" t="t" r="r" b="b"/>
              <a:pathLst>
                <a:path w="230" h="124" extrusionOk="0">
                  <a:moveTo>
                    <a:pt x="135" y="0"/>
                  </a:moveTo>
                  <a:cubicBezTo>
                    <a:pt x="103" y="0"/>
                    <a:pt x="71" y="11"/>
                    <a:pt x="49" y="26"/>
                  </a:cubicBezTo>
                  <a:cubicBezTo>
                    <a:pt x="0" y="50"/>
                    <a:pt x="0" y="98"/>
                    <a:pt x="37" y="110"/>
                  </a:cubicBezTo>
                  <a:cubicBezTo>
                    <a:pt x="55" y="119"/>
                    <a:pt x="75" y="123"/>
                    <a:pt x="95" y="123"/>
                  </a:cubicBezTo>
                  <a:cubicBezTo>
                    <a:pt x="128" y="123"/>
                    <a:pt x="159" y="113"/>
                    <a:pt x="182" y="98"/>
                  </a:cubicBezTo>
                  <a:cubicBezTo>
                    <a:pt x="230" y="74"/>
                    <a:pt x="230" y="38"/>
                    <a:pt x="194" y="13"/>
                  </a:cubicBezTo>
                  <a:cubicBezTo>
                    <a:pt x="175" y="4"/>
                    <a:pt x="155" y="0"/>
                    <a:pt x="135"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39" name="Google Shape;2339;p60"/>
            <p:cNvSpPr/>
            <p:nvPr/>
          </p:nvSpPr>
          <p:spPr>
            <a:xfrm>
              <a:off x="2984929" y="3703312"/>
              <a:ext cx="8452" cy="8452"/>
            </a:xfrm>
            <a:custGeom>
              <a:avLst/>
              <a:gdLst/>
              <a:ahLst/>
              <a:cxnLst/>
              <a:rect l="l" t="t" r="r" b="b"/>
              <a:pathLst>
                <a:path w="134" h="134" extrusionOk="0">
                  <a:moveTo>
                    <a:pt x="1" y="1"/>
                  </a:moveTo>
                  <a:cubicBezTo>
                    <a:pt x="1" y="13"/>
                    <a:pt x="1" y="25"/>
                    <a:pt x="13" y="25"/>
                  </a:cubicBezTo>
                  <a:cubicBezTo>
                    <a:pt x="13" y="25"/>
                    <a:pt x="25" y="25"/>
                    <a:pt x="37" y="37"/>
                  </a:cubicBezTo>
                  <a:cubicBezTo>
                    <a:pt x="73" y="49"/>
                    <a:pt x="85" y="73"/>
                    <a:pt x="85" y="122"/>
                  </a:cubicBezTo>
                  <a:lnTo>
                    <a:pt x="97" y="122"/>
                  </a:lnTo>
                  <a:cubicBezTo>
                    <a:pt x="97" y="134"/>
                    <a:pt x="110" y="134"/>
                    <a:pt x="110" y="134"/>
                  </a:cubicBezTo>
                  <a:cubicBezTo>
                    <a:pt x="122" y="134"/>
                    <a:pt x="134" y="134"/>
                    <a:pt x="134" y="122"/>
                  </a:cubicBezTo>
                  <a:cubicBezTo>
                    <a:pt x="134" y="73"/>
                    <a:pt x="110" y="37"/>
                    <a:pt x="61" y="13"/>
                  </a:cubicBezTo>
                  <a:lnTo>
                    <a:pt x="37" y="1"/>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40" name="Google Shape;2340;p60"/>
            <p:cNvSpPr/>
            <p:nvPr/>
          </p:nvSpPr>
          <p:spPr>
            <a:xfrm>
              <a:off x="2937684" y="3689309"/>
              <a:ext cx="15328" cy="8074"/>
            </a:xfrm>
            <a:custGeom>
              <a:avLst/>
              <a:gdLst/>
              <a:ahLst/>
              <a:cxnLst/>
              <a:rect l="l" t="t" r="r" b="b"/>
              <a:pathLst>
                <a:path w="243" h="128" extrusionOk="0">
                  <a:moveTo>
                    <a:pt x="136" y="1"/>
                  </a:moveTo>
                  <a:cubicBezTo>
                    <a:pt x="106" y="1"/>
                    <a:pt x="75" y="10"/>
                    <a:pt x="49" y="30"/>
                  </a:cubicBezTo>
                  <a:cubicBezTo>
                    <a:pt x="12" y="54"/>
                    <a:pt x="0" y="90"/>
                    <a:pt x="49" y="114"/>
                  </a:cubicBezTo>
                  <a:cubicBezTo>
                    <a:pt x="67" y="123"/>
                    <a:pt x="86" y="127"/>
                    <a:pt x="104" y="127"/>
                  </a:cubicBezTo>
                  <a:cubicBezTo>
                    <a:pt x="134" y="127"/>
                    <a:pt x="164" y="117"/>
                    <a:pt x="194" y="102"/>
                  </a:cubicBezTo>
                  <a:cubicBezTo>
                    <a:pt x="242" y="66"/>
                    <a:pt x="242" y="30"/>
                    <a:pt x="206" y="17"/>
                  </a:cubicBezTo>
                  <a:cubicBezTo>
                    <a:pt x="184" y="7"/>
                    <a:pt x="160" y="1"/>
                    <a:pt x="136"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sp>
          <p:nvSpPr>
            <p:cNvPr id="2341" name="Google Shape;2341;p60"/>
            <p:cNvSpPr/>
            <p:nvPr/>
          </p:nvSpPr>
          <p:spPr>
            <a:xfrm>
              <a:off x="2942983" y="3685020"/>
              <a:ext cx="15328" cy="4479"/>
            </a:xfrm>
            <a:custGeom>
              <a:avLst/>
              <a:gdLst/>
              <a:ahLst/>
              <a:cxnLst/>
              <a:rect l="l" t="t" r="r" b="b"/>
              <a:pathLst>
                <a:path w="243" h="71" extrusionOk="0">
                  <a:moveTo>
                    <a:pt x="25" y="1"/>
                  </a:moveTo>
                  <a:cubicBezTo>
                    <a:pt x="13" y="1"/>
                    <a:pt x="1" y="13"/>
                    <a:pt x="1" y="25"/>
                  </a:cubicBezTo>
                  <a:lnTo>
                    <a:pt x="13" y="25"/>
                  </a:lnTo>
                  <a:cubicBezTo>
                    <a:pt x="13" y="37"/>
                    <a:pt x="25" y="37"/>
                    <a:pt x="37" y="37"/>
                  </a:cubicBezTo>
                  <a:cubicBezTo>
                    <a:pt x="50" y="34"/>
                    <a:pt x="63" y="32"/>
                    <a:pt x="76" y="32"/>
                  </a:cubicBezTo>
                  <a:cubicBezTo>
                    <a:pt x="112" y="32"/>
                    <a:pt x="147" y="44"/>
                    <a:pt x="182" y="61"/>
                  </a:cubicBezTo>
                  <a:lnTo>
                    <a:pt x="194" y="61"/>
                  </a:lnTo>
                  <a:cubicBezTo>
                    <a:pt x="200" y="67"/>
                    <a:pt x="206" y="70"/>
                    <a:pt x="213" y="70"/>
                  </a:cubicBezTo>
                  <a:cubicBezTo>
                    <a:pt x="219" y="70"/>
                    <a:pt x="225" y="67"/>
                    <a:pt x="231" y="61"/>
                  </a:cubicBezTo>
                  <a:cubicBezTo>
                    <a:pt x="231" y="61"/>
                    <a:pt x="243" y="49"/>
                    <a:pt x="231" y="49"/>
                  </a:cubicBezTo>
                  <a:lnTo>
                    <a:pt x="206" y="37"/>
                  </a:lnTo>
                  <a:cubicBezTo>
                    <a:pt x="146" y="1"/>
                    <a:pt x="86" y="1"/>
                    <a:pt x="25"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Microsoft JhengHei" panose="020B0604030504040204" pitchFamily="34" charset="-120"/>
                <a:cs typeface="Arial" panose="020B0604020202020204" pitchFamily="34" charset="0"/>
              </a:endParaRPr>
            </a:p>
          </p:txBody>
        </p:sp>
      </p:grpSp>
      <p:sp>
        <p:nvSpPr>
          <p:cNvPr id="6" name="Google Shape;236;p40">
            <a:extLst>
              <a:ext uri="{FF2B5EF4-FFF2-40B4-BE49-F238E27FC236}">
                <a16:creationId xmlns:a16="http://schemas.microsoft.com/office/drawing/2014/main" id="{AB8D331E-2C81-1BF0-DB6B-DC6920940D28}"/>
              </a:ext>
            </a:extLst>
          </p:cNvPr>
          <p:cNvSpPr txBox="1">
            <a:spLocks/>
          </p:cNvSpPr>
          <p:nvPr/>
        </p:nvSpPr>
        <p:spPr>
          <a:xfrm>
            <a:off x="1088518" y="1814641"/>
            <a:ext cx="2941928" cy="12454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15000"/>
              </a:lnSpc>
              <a:spcBef>
                <a:spcPts val="1600"/>
              </a:spcBef>
              <a:spcAft>
                <a:spcPts val="160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lgn="l"/>
            <a:r>
              <a:rPr lang="cs-CZ" b="1" dirty="0">
                <a:solidFill>
                  <a:schemeClr val="tx1"/>
                </a:solidFill>
                <a:latin typeface="Arial" panose="020B0604020202020204" pitchFamily="34" charset="0"/>
                <a:ea typeface="Microsoft JhengHei" panose="020B0604030504040204" pitchFamily="34" charset="-120"/>
                <a:cs typeface="Arial" panose="020B0604020202020204" pitchFamily="34" charset="0"/>
              </a:rPr>
              <a:t>Jana </a:t>
            </a:r>
            <a:r>
              <a:rPr lang="cs-CZ" b="1" dirty="0" err="1">
                <a:solidFill>
                  <a:schemeClr val="tx1"/>
                </a:solidFill>
                <a:latin typeface="Arial" panose="020B0604020202020204" pitchFamily="34" charset="0"/>
                <a:ea typeface="Microsoft JhengHei" panose="020B0604030504040204" pitchFamily="34" charset="-120"/>
                <a:cs typeface="Arial" panose="020B0604020202020204" pitchFamily="34" charset="0"/>
              </a:rPr>
              <a:t>Blahosova</a:t>
            </a:r>
            <a:r>
              <a:rPr lang="cs-CZ" b="1" dirty="0">
                <a:solidFill>
                  <a:schemeClr val="tx1"/>
                </a:solidFill>
                <a:latin typeface="Arial" panose="020B0604020202020204" pitchFamily="34" charset="0"/>
                <a:ea typeface="Microsoft JhengHei" panose="020B0604030504040204" pitchFamily="34" charset="-120"/>
                <a:cs typeface="Arial" panose="020B0604020202020204" pitchFamily="34" charset="0"/>
              </a:rPr>
              <a:t>, </a:t>
            </a:r>
            <a:r>
              <a:rPr lang="cs-CZ" dirty="0">
                <a:solidFill>
                  <a:schemeClr val="tx1"/>
                </a:solidFill>
                <a:latin typeface="Arial" panose="020B0604020202020204" pitchFamily="34" charset="0"/>
                <a:ea typeface="Microsoft JhengHei" panose="020B0604030504040204" pitchFamily="34" charset="-120"/>
                <a:cs typeface="Arial" panose="020B0604020202020204" pitchFamily="34" charset="0"/>
              </a:rPr>
              <a:t>Martin </a:t>
            </a:r>
            <a:r>
              <a:rPr lang="cs-CZ" dirty="0" err="1">
                <a:solidFill>
                  <a:schemeClr val="tx1"/>
                </a:solidFill>
                <a:latin typeface="Arial" panose="020B0604020202020204" pitchFamily="34" charset="0"/>
                <a:ea typeface="Microsoft JhengHei" panose="020B0604030504040204" pitchFamily="34" charset="-120"/>
                <a:cs typeface="Arial" panose="020B0604020202020204" pitchFamily="34" charset="0"/>
              </a:rPr>
              <a:t>Tancos</a:t>
            </a:r>
            <a:r>
              <a:rPr lang="cs-CZ" dirty="0">
                <a:solidFill>
                  <a:schemeClr val="tx1"/>
                </a:solidFill>
                <a:latin typeface="Arial" panose="020B0604020202020204" pitchFamily="34" charset="0"/>
                <a:ea typeface="Microsoft JhengHei" panose="020B0604030504040204" pitchFamily="34" charset="-120"/>
                <a:cs typeface="Arial" panose="020B0604020202020204" pitchFamily="34" charset="0"/>
              </a:rPr>
              <a:t>,</a:t>
            </a:r>
          </a:p>
          <a:p>
            <a:pPr marL="0" indent="0" algn="l"/>
            <a:r>
              <a:rPr lang="cs-CZ" dirty="0" err="1">
                <a:solidFill>
                  <a:schemeClr val="tx1"/>
                </a:solidFill>
                <a:latin typeface="Arial" panose="020B0604020202020204" pitchFamily="34" charset="0"/>
                <a:ea typeface="Microsoft JhengHei" panose="020B0604030504040204" pitchFamily="34" charset="-120"/>
                <a:cs typeface="Arial" panose="020B0604020202020204" pitchFamily="34" charset="0"/>
              </a:rPr>
              <a:t>Young</a:t>
            </a:r>
            <a:r>
              <a:rPr lang="cs-CZ" dirty="0">
                <a:solidFill>
                  <a:schemeClr val="tx1"/>
                </a:solidFill>
                <a:latin typeface="Arial" panose="020B0604020202020204" pitchFamily="34" charset="0"/>
                <a:ea typeface="Microsoft JhengHei" panose="020B0604030504040204" pitchFamily="34" charset="-120"/>
                <a:cs typeface="Arial" panose="020B0604020202020204" pitchFamily="34" charset="0"/>
              </a:rPr>
              <a:t> </a:t>
            </a:r>
            <a:r>
              <a:rPr lang="cs-CZ" dirty="0" err="1">
                <a:solidFill>
                  <a:schemeClr val="tx1"/>
                </a:solidFill>
                <a:latin typeface="Arial" panose="020B0604020202020204" pitchFamily="34" charset="0"/>
                <a:ea typeface="Microsoft JhengHei" panose="020B0604030504040204" pitchFamily="34" charset="-120"/>
                <a:cs typeface="Arial" panose="020B0604020202020204" pitchFamily="34" charset="0"/>
              </a:rPr>
              <a:t>Won</a:t>
            </a:r>
            <a:r>
              <a:rPr lang="cs-CZ" dirty="0">
                <a:solidFill>
                  <a:schemeClr val="tx1"/>
                </a:solidFill>
                <a:latin typeface="Arial" panose="020B0604020202020204" pitchFamily="34" charset="0"/>
                <a:ea typeface="Microsoft JhengHei" panose="020B0604030504040204" pitchFamily="34" charset="-120"/>
                <a:cs typeface="Arial" panose="020B0604020202020204" pitchFamily="34" charset="0"/>
              </a:rPr>
              <a:t> </a:t>
            </a:r>
            <a:r>
              <a:rPr lang="cs-CZ" dirty="0" err="1">
                <a:solidFill>
                  <a:schemeClr val="tx1"/>
                </a:solidFill>
                <a:latin typeface="Arial" panose="020B0604020202020204" pitchFamily="34" charset="0"/>
                <a:ea typeface="Microsoft JhengHei" panose="020B0604030504040204" pitchFamily="34" charset="-120"/>
                <a:cs typeface="Arial" panose="020B0604020202020204" pitchFamily="34" charset="0"/>
              </a:rPr>
              <a:t>Cho</a:t>
            </a:r>
            <a:r>
              <a:rPr lang="cs-CZ" dirty="0">
                <a:solidFill>
                  <a:schemeClr val="tx1"/>
                </a:solidFill>
                <a:latin typeface="Arial" panose="020B0604020202020204" pitchFamily="34" charset="0"/>
                <a:ea typeface="Microsoft JhengHei" panose="020B0604030504040204" pitchFamily="34" charset="-120"/>
                <a:cs typeface="Arial" panose="020B0604020202020204" pitchFamily="34" charset="0"/>
              </a:rPr>
              <a:t>, David </a:t>
            </a:r>
            <a:r>
              <a:rPr lang="cs-CZ" dirty="0" err="1">
                <a:solidFill>
                  <a:schemeClr val="tx1"/>
                </a:solidFill>
                <a:latin typeface="Arial" panose="020B0604020202020204" pitchFamily="34" charset="0"/>
                <a:ea typeface="Microsoft JhengHei" panose="020B0604030504040204" pitchFamily="34" charset="-120"/>
                <a:cs typeface="Arial" panose="020B0604020202020204" pitchFamily="34" charset="0"/>
              </a:rPr>
              <a:t>Smahel</a:t>
            </a:r>
            <a:r>
              <a:rPr lang="cs-CZ" dirty="0">
                <a:solidFill>
                  <a:schemeClr val="tx1"/>
                </a:solidFill>
                <a:latin typeface="Arial" panose="020B0604020202020204" pitchFamily="34" charset="0"/>
                <a:ea typeface="Microsoft JhengHei" panose="020B0604030504040204" pitchFamily="34" charset="-120"/>
                <a:cs typeface="Arial" panose="020B0604020202020204" pitchFamily="34" charset="0"/>
              </a:rPr>
              <a:t>,</a:t>
            </a:r>
          </a:p>
          <a:p>
            <a:pPr marL="0" indent="0" algn="l"/>
            <a:r>
              <a:rPr lang="cs-CZ" dirty="0">
                <a:solidFill>
                  <a:schemeClr val="tx1"/>
                </a:solidFill>
                <a:latin typeface="Arial" panose="020B0604020202020204" pitchFamily="34" charset="0"/>
                <a:ea typeface="Microsoft JhengHei" panose="020B0604030504040204" pitchFamily="34" charset="-120"/>
                <a:cs typeface="Arial" panose="020B0604020202020204" pitchFamily="34" charset="0"/>
              </a:rPr>
              <a:t>Steriani </a:t>
            </a:r>
            <a:r>
              <a:rPr lang="cs-CZ" dirty="0" err="1">
                <a:solidFill>
                  <a:schemeClr val="tx1"/>
                </a:solidFill>
                <a:latin typeface="Arial" panose="020B0604020202020204" pitchFamily="34" charset="0"/>
                <a:ea typeface="Microsoft JhengHei" panose="020B0604030504040204" pitchFamily="34" charset="-120"/>
                <a:cs typeface="Arial" panose="020B0604020202020204" pitchFamily="34" charset="0"/>
              </a:rPr>
              <a:t>Elavsky</a:t>
            </a:r>
            <a:r>
              <a:rPr lang="cs-CZ" dirty="0">
                <a:solidFill>
                  <a:schemeClr val="tx1"/>
                </a:solidFill>
                <a:latin typeface="Arial" panose="020B0604020202020204" pitchFamily="34" charset="0"/>
                <a:ea typeface="Microsoft JhengHei" panose="020B0604030504040204" pitchFamily="34" charset="-120"/>
                <a:cs typeface="Arial" panose="020B0604020202020204" pitchFamily="34" charset="0"/>
              </a:rPr>
              <a:t>, </a:t>
            </a:r>
            <a:r>
              <a:rPr lang="cs-CZ" dirty="0" err="1">
                <a:solidFill>
                  <a:schemeClr val="tx1"/>
                </a:solidFill>
                <a:latin typeface="Arial" panose="020B0604020202020204" pitchFamily="34" charset="0"/>
                <a:ea typeface="Microsoft JhengHei" panose="020B0604030504040204" pitchFamily="34" charset="-120"/>
                <a:cs typeface="Arial" panose="020B0604020202020204" pitchFamily="34" charset="0"/>
              </a:rPr>
              <a:t>Sy-Miin</a:t>
            </a:r>
            <a:r>
              <a:rPr lang="cs-CZ" dirty="0">
                <a:solidFill>
                  <a:schemeClr val="tx1"/>
                </a:solidFill>
                <a:latin typeface="Arial" panose="020B0604020202020204" pitchFamily="34" charset="0"/>
                <a:ea typeface="Microsoft JhengHei" panose="020B0604030504040204" pitchFamily="34" charset="-120"/>
                <a:cs typeface="Arial" panose="020B0604020202020204" pitchFamily="34" charset="0"/>
              </a:rPr>
              <a:t> </a:t>
            </a:r>
            <a:r>
              <a:rPr lang="cs-CZ" dirty="0" err="1">
                <a:solidFill>
                  <a:schemeClr val="tx1"/>
                </a:solidFill>
                <a:latin typeface="Arial" panose="020B0604020202020204" pitchFamily="34" charset="0"/>
                <a:ea typeface="Microsoft JhengHei" panose="020B0604030504040204" pitchFamily="34" charset="-120"/>
                <a:cs typeface="Arial" panose="020B0604020202020204" pitchFamily="34" charset="0"/>
              </a:rPr>
              <a:t>Chow</a:t>
            </a:r>
            <a:r>
              <a:rPr lang="cs-CZ" dirty="0">
                <a:solidFill>
                  <a:schemeClr val="tx1"/>
                </a:solidFill>
                <a:latin typeface="Arial" panose="020B0604020202020204" pitchFamily="34" charset="0"/>
                <a:ea typeface="Microsoft JhengHei" panose="020B0604030504040204" pitchFamily="34" charset="-120"/>
                <a:cs typeface="Arial" panose="020B0604020202020204" pitchFamily="34" charset="0"/>
              </a:rPr>
              <a:t> &amp;</a:t>
            </a:r>
          </a:p>
          <a:p>
            <a:pPr marL="0" indent="0" algn="l"/>
            <a:r>
              <a:rPr lang="cs-CZ" dirty="0">
                <a:solidFill>
                  <a:schemeClr val="tx1"/>
                </a:solidFill>
                <a:latin typeface="Arial" panose="020B0604020202020204" pitchFamily="34" charset="0"/>
                <a:ea typeface="Microsoft JhengHei" panose="020B0604030504040204" pitchFamily="34" charset="-120"/>
                <a:cs typeface="Arial" panose="020B0604020202020204" pitchFamily="34" charset="0"/>
              </a:rPr>
              <a:t>Michaela </a:t>
            </a:r>
            <a:r>
              <a:rPr lang="cs-CZ" dirty="0" err="1">
                <a:solidFill>
                  <a:schemeClr val="tx1"/>
                </a:solidFill>
                <a:latin typeface="Arial" panose="020B0604020202020204" pitchFamily="34" charset="0"/>
                <a:ea typeface="Microsoft JhengHei" panose="020B0604030504040204" pitchFamily="34" charset="-120"/>
                <a:cs typeface="Arial" panose="020B0604020202020204" pitchFamily="34" charset="0"/>
              </a:rPr>
              <a:t>Lebedikova</a:t>
            </a:r>
            <a:endParaRPr lang="cs-CZ" dirty="0">
              <a:solidFill>
                <a:schemeClr val="tx1"/>
              </a:solidFill>
              <a:latin typeface="Arial" panose="020B0604020202020204" pitchFamily="34" charset="0"/>
              <a:ea typeface="Microsoft JhengHei" panose="020B0604030504040204" pitchFamily="34" charset="-120"/>
              <a:cs typeface="Arial" panose="020B0604020202020204" pitchFamily="34" charset="0"/>
            </a:endParaRPr>
          </a:p>
        </p:txBody>
      </p:sp>
      <p:sp>
        <p:nvSpPr>
          <p:cNvPr id="7" name="Google Shape;764;p41">
            <a:extLst>
              <a:ext uri="{FF2B5EF4-FFF2-40B4-BE49-F238E27FC236}">
                <a16:creationId xmlns:a16="http://schemas.microsoft.com/office/drawing/2014/main" id="{A2DED262-2AF6-2071-DCF5-FA0F7D2582AA}"/>
              </a:ext>
            </a:extLst>
          </p:cNvPr>
          <p:cNvSpPr txBox="1">
            <a:spLocks/>
          </p:cNvSpPr>
          <p:nvPr/>
        </p:nvSpPr>
        <p:spPr>
          <a:xfrm>
            <a:off x="219711" y="407974"/>
            <a:ext cx="6885344" cy="10600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4800"/>
              <a:buFont typeface="Montserrat"/>
              <a:buNone/>
              <a:defRPr sz="4000" b="1" i="0" u="none" strike="noStrike" cap="none">
                <a:solidFill>
                  <a:schemeClr val="accent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algn="l"/>
            <a:r>
              <a:rPr lang="en-US" sz="1800" dirty="0">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Examining the Reciprocal Relationship </a:t>
            </a:r>
            <a:r>
              <a:rPr lang="cs-CZ" sz="1800" dirty="0">
                <a:solidFill>
                  <a:schemeClr val="tx1"/>
                </a:solidFill>
                <a:latin typeface="Arial" panose="020B0604020202020204" pitchFamily="34" charset="0"/>
                <a:ea typeface="Microsoft JhengHei" panose="020B0604030504040204" pitchFamily="34" charset="-120"/>
                <a:cs typeface="Arial" panose="020B0604020202020204" pitchFamily="34" charset="0"/>
              </a:rPr>
              <a:t>b</a:t>
            </a:r>
            <a:r>
              <a:rPr lang="en-US" sz="1800" dirty="0" err="1">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etween</a:t>
            </a:r>
            <a:r>
              <a:rPr lang="en-US" sz="1800" dirty="0">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 Social Media Use and Perceived Social Support among Adolescents: </a:t>
            </a:r>
            <a:endParaRPr lang="cs-CZ" sz="1400" dirty="0">
              <a:solidFill>
                <a:schemeClr val="tx1"/>
              </a:solidFill>
              <a:effectLst/>
              <a:latin typeface="Arial" panose="020B0604020202020204" pitchFamily="34" charset="0"/>
              <a:ea typeface="Microsoft JhengHei" panose="020B0604030504040204" pitchFamily="34" charset="-120"/>
              <a:cs typeface="Arial" panose="020B0604020202020204" pitchFamily="34" charset="0"/>
            </a:endParaRPr>
          </a:p>
          <a:p>
            <a:pPr algn="l">
              <a:lnSpc>
                <a:spcPct val="200000"/>
              </a:lnSpc>
            </a:pPr>
            <a:r>
              <a:rPr lang="en-US" sz="1400" b="0" dirty="0">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A Smartphone Ecological Momentary Assessment Study</a:t>
            </a:r>
            <a:endParaRPr lang="cs-CZ" sz="3200" b="0" dirty="0">
              <a:solidFill>
                <a:schemeClr val="tx1"/>
              </a:solidFill>
              <a:latin typeface="Arial" panose="020B0604020202020204" pitchFamily="34" charset="0"/>
              <a:ea typeface="Microsoft JhengHei" panose="020B0604030504040204" pitchFamily="34" charset="-120"/>
              <a:cs typeface="Arial" panose="020B0604020202020204" pitchFamily="34" charset="0"/>
            </a:endParaRPr>
          </a:p>
        </p:txBody>
      </p:sp>
      <p:sp>
        <p:nvSpPr>
          <p:cNvPr id="3" name="TextBox 2">
            <a:extLst>
              <a:ext uri="{FF2B5EF4-FFF2-40B4-BE49-F238E27FC236}">
                <a16:creationId xmlns:a16="http://schemas.microsoft.com/office/drawing/2014/main" id="{0A6014E9-4A3D-8CD1-61BD-A2F3F72CE533}"/>
              </a:ext>
            </a:extLst>
          </p:cNvPr>
          <p:cNvSpPr txBox="1"/>
          <p:nvPr/>
        </p:nvSpPr>
        <p:spPr>
          <a:xfrm>
            <a:off x="219711" y="4149270"/>
            <a:ext cx="4401885" cy="523220"/>
          </a:xfrm>
          <a:prstGeom prst="rect">
            <a:avLst/>
          </a:prstGeom>
          <a:noFill/>
        </p:spPr>
        <p:txBody>
          <a:bodyPr wrap="square">
            <a:spAutoFit/>
          </a:bodyPr>
          <a:lstStyle/>
          <a:p>
            <a:pPr marL="0" indent="0" algn="l"/>
            <a:r>
              <a:rPr lang="cs-CZ" sz="1400" b="1" dirty="0">
                <a:solidFill>
                  <a:schemeClr val="tx1"/>
                </a:solidFill>
                <a:latin typeface="Arial" panose="020B0604020202020204" pitchFamily="34" charset="0"/>
                <a:ea typeface="Microsoft JhengHei" panose="020B0604030504040204" pitchFamily="34" charset="-120"/>
                <a:cs typeface="Arial" panose="020B0604020202020204" pitchFamily="34" charset="0"/>
              </a:rPr>
              <a:t>73rd ANNUAL ICA CONFERENCE</a:t>
            </a:r>
          </a:p>
          <a:p>
            <a:pPr marL="0" indent="0" algn="l"/>
            <a:r>
              <a:rPr lang="cs-CZ" sz="1400" b="1" dirty="0">
                <a:solidFill>
                  <a:schemeClr val="tx1"/>
                </a:solidFill>
                <a:latin typeface="Arial" panose="020B0604020202020204" pitchFamily="34" charset="0"/>
                <a:ea typeface="Microsoft JhengHei" panose="020B0604030504040204" pitchFamily="34" charset="-120"/>
                <a:cs typeface="Arial" panose="020B0604020202020204" pitchFamily="34" charset="0"/>
              </a:rPr>
              <a:t>Toronto, </a:t>
            </a:r>
            <a:r>
              <a:rPr lang="cs-CZ" sz="1400" b="1" dirty="0" err="1">
                <a:solidFill>
                  <a:schemeClr val="tx1"/>
                </a:solidFill>
                <a:latin typeface="Arial" panose="020B0604020202020204" pitchFamily="34" charset="0"/>
                <a:ea typeface="Microsoft JhengHei" panose="020B0604030504040204" pitchFamily="34" charset="-120"/>
                <a:cs typeface="Arial" panose="020B0604020202020204" pitchFamily="34" charset="0"/>
              </a:rPr>
              <a:t>Canada</a:t>
            </a:r>
            <a:r>
              <a:rPr lang="cs-CZ" sz="1400" b="1" dirty="0">
                <a:solidFill>
                  <a:schemeClr val="tx1"/>
                </a:solidFill>
                <a:latin typeface="Arial" panose="020B0604020202020204" pitchFamily="34" charset="0"/>
                <a:ea typeface="Microsoft JhengHei" panose="020B0604030504040204" pitchFamily="34" charset="-120"/>
                <a:cs typeface="Arial" panose="020B0604020202020204" pitchFamily="34" charset="0"/>
              </a:rPr>
              <a:t>, 26th May, 2023</a:t>
            </a:r>
          </a:p>
        </p:txBody>
      </p:sp>
      <p:sp>
        <p:nvSpPr>
          <p:cNvPr id="5" name="TextBox 4">
            <a:extLst>
              <a:ext uri="{FF2B5EF4-FFF2-40B4-BE49-F238E27FC236}">
                <a16:creationId xmlns:a16="http://schemas.microsoft.com/office/drawing/2014/main" id="{F8AFDD99-D4BB-72F2-8310-FACAF619F912}"/>
              </a:ext>
            </a:extLst>
          </p:cNvPr>
          <p:cNvSpPr txBox="1"/>
          <p:nvPr/>
        </p:nvSpPr>
        <p:spPr>
          <a:xfrm>
            <a:off x="219711" y="3383956"/>
            <a:ext cx="4390206" cy="461665"/>
          </a:xfrm>
          <a:prstGeom prst="rect">
            <a:avLst/>
          </a:prstGeom>
          <a:noFill/>
        </p:spPr>
        <p:txBody>
          <a:bodyPr wrap="square">
            <a:spAutoFit/>
          </a:bodyPr>
          <a:lstStyle/>
          <a:p>
            <a:pPr marL="0" lvl="0" indent="0" rtl="0">
              <a:spcBef>
                <a:spcPts val="0"/>
              </a:spcBef>
              <a:spcAft>
                <a:spcPts val="0"/>
              </a:spcAft>
              <a:buNone/>
            </a:pPr>
            <a:r>
              <a:rPr lang="cs-CZ" sz="1200" b="1" dirty="0" err="1">
                <a:solidFill>
                  <a:schemeClr val="tx1"/>
                </a:solidFill>
                <a:latin typeface="Arial" panose="020B0604020202020204" pitchFamily="34" charset="0"/>
                <a:ea typeface="Microsoft JhengHei" panose="020B0604030504040204" pitchFamily="34" charset="-120"/>
                <a:cs typeface="Arial" panose="020B0604020202020204" pitchFamily="34" charset="0"/>
              </a:rPr>
              <a:t>Interdisciplinary</a:t>
            </a:r>
            <a:r>
              <a:rPr lang="cs-CZ" sz="1200" b="1" dirty="0">
                <a:solidFill>
                  <a:schemeClr val="tx1"/>
                </a:solidFill>
                <a:latin typeface="Arial" panose="020B0604020202020204" pitchFamily="34" charset="0"/>
                <a:ea typeface="Microsoft JhengHei" panose="020B0604030504040204" pitchFamily="34" charset="-120"/>
                <a:cs typeface="Arial" panose="020B0604020202020204" pitchFamily="34" charset="0"/>
              </a:rPr>
              <a:t> Research Team on Internet and Society Masaryk University</a:t>
            </a:r>
            <a:r>
              <a:rPr lang="cs-CZ" sz="1200" dirty="0">
                <a:solidFill>
                  <a:schemeClr val="tx1"/>
                </a:solidFill>
                <a:latin typeface="Arial" panose="020B0604020202020204" pitchFamily="34" charset="0"/>
                <a:ea typeface="Microsoft JhengHei" panose="020B0604030504040204" pitchFamily="34" charset="-120"/>
                <a:cs typeface="Arial" panose="020B0604020202020204" pitchFamily="34" charset="0"/>
              </a:rPr>
              <a:t>, Brno, Czech Republic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FE8551-CCF9-DCAB-93F4-5E3BE3EA5F2A}"/>
              </a:ext>
            </a:extLst>
          </p:cNvPr>
          <p:cNvSpPr>
            <a:spLocks noGrp="1"/>
          </p:cNvSpPr>
          <p:nvPr>
            <p:ph type="title"/>
          </p:nvPr>
        </p:nvSpPr>
        <p:spPr/>
        <p:txBody>
          <a:bodyPr/>
          <a:lstStyle/>
          <a:p>
            <a:pPr algn="ctr"/>
            <a:r>
              <a:rPr lang="cs-CZ" dirty="0"/>
              <a:t>INTRODUCTION</a:t>
            </a:r>
          </a:p>
        </p:txBody>
      </p:sp>
      <p:sp>
        <p:nvSpPr>
          <p:cNvPr id="3" name="Zástupný obsah 2">
            <a:extLst>
              <a:ext uri="{FF2B5EF4-FFF2-40B4-BE49-F238E27FC236}">
                <a16:creationId xmlns:a16="http://schemas.microsoft.com/office/drawing/2014/main" id="{4F3ADD58-B77F-87DB-23D2-F298DE5BEEC6}"/>
              </a:ext>
            </a:extLst>
          </p:cNvPr>
          <p:cNvSpPr>
            <a:spLocks noGrp="1"/>
          </p:cNvSpPr>
          <p:nvPr>
            <p:ph idx="1"/>
          </p:nvPr>
        </p:nvSpPr>
        <p:spPr>
          <a:xfrm>
            <a:off x="548674" y="1152475"/>
            <a:ext cx="8283625" cy="3448100"/>
          </a:xfrm>
        </p:spPr>
        <p:txBody>
          <a:bodyPr/>
          <a:lstStyle/>
          <a:p>
            <a:pPr marL="114300" indent="0">
              <a:spcAft>
                <a:spcPts val="600"/>
              </a:spcAft>
              <a:buNone/>
            </a:pPr>
            <a:r>
              <a:rPr lang="cs-CZ" sz="1600" dirty="0">
                <a:latin typeface="+mn-lt"/>
              </a:rPr>
              <a:t>1) Can </a:t>
            </a:r>
            <a:r>
              <a:rPr lang="cs-CZ" sz="1600" b="1" dirty="0" err="1">
                <a:latin typeface="+mn-lt"/>
              </a:rPr>
              <a:t>communication</a:t>
            </a:r>
            <a:r>
              <a:rPr lang="cs-CZ" sz="1600" dirty="0">
                <a:latin typeface="+mn-lt"/>
              </a:rPr>
              <a:t> and </a:t>
            </a:r>
            <a:r>
              <a:rPr lang="cs-CZ" sz="1600" b="1" dirty="0" err="1">
                <a:latin typeface="+mn-lt"/>
              </a:rPr>
              <a:t>social</a:t>
            </a:r>
            <a:r>
              <a:rPr lang="cs-CZ" sz="1600" b="1" dirty="0">
                <a:latin typeface="+mn-lt"/>
              </a:rPr>
              <a:t> networking </a:t>
            </a:r>
            <a:r>
              <a:rPr lang="cs-CZ" sz="1600" b="1" dirty="0" err="1">
                <a:latin typeface="+mn-lt"/>
              </a:rPr>
              <a:t>apps</a:t>
            </a:r>
            <a:r>
              <a:rPr lang="cs-CZ" sz="1600" b="1" dirty="0">
                <a:latin typeface="+mn-lt"/>
              </a:rPr>
              <a:t> </a:t>
            </a:r>
            <a:r>
              <a:rPr lang="cs-CZ" sz="1600" dirty="0">
                <a:latin typeface="+mn-lt"/>
              </a:rPr>
              <a:t>influence </a:t>
            </a:r>
            <a:r>
              <a:rPr lang="cs-CZ" sz="1600" b="1" dirty="0" err="1">
                <a:latin typeface="+mn-lt"/>
              </a:rPr>
              <a:t>perceived</a:t>
            </a:r>
            <a:r>
              <a:rPr lang="cs-CZ" sz="1600" b="1" dirty="0">
                <a:latin typeface="+mn-lt"/>
              </a:rPr>
              <a:t> </a:t>
            </a:r>
            <a:r>
              <a:rPr lang="cs-CZ" sz="1600" b="1" dirty="0" err="1">
                <a:latin typeface="+mn-lt"/>
              </a:rPr>
              <a:t>social</a:t>
            </a:r>
            <a:r>
              <a:rPr lang="cs-CZ" sz="1600" b="1" dirty="0">
                <a:latin typeface="+mn-lt"/>
              </a:rPr>
              <a:t> support </a:t>
            </a:r>
            <a:r>
              <a:rPr lang="cs-CZ" sz="1600" dirty="0">
                <a:latin typeface="+mn-lt"/>
              </a:rPr>
              <a:t>(PSS) </a:t>
            </a:r>
            <a:r>
              <a:rPr lang="cs-CZ" sz="1600" dirty="0" err="1">
                <a:latin typeface="+mn-lt"/>
              </a:rPr>
              <a:t>differently</a:t>
            </a:r>
            <a:r>
              <a:rPr lang="cs-CZ" sz="1600" dirty="0">
                <a:latin typeface="+mn-lt"/>
              </a:rPr>
              <a:t>? </a:t>
            </a:r>
            <a:r>
              <a:rPr lang="cs-CZ" sz="1200" dirty="0">
                <a:latin typeface="+mn-lt"/>
              </a:rPr>
              <a:t>(</a:t>
            </a:r>
            <a:r>
              <a:rPr lang="cs-CZ" sz="1200" dirty="0" err="1">
                <a:latin typeface="+mn-lt"/>
              </a:rPr>
              <a:t>Lapierre</a:t>
            </a:r>
            <a:r>
              <a:rPr lang="cs-CZ" sz="1200" dirty="0">
                <a:latin typeface="+mn-lt"/>
              </a:rPr>
              <a:t> &amp; </a:t>
            </a:r>
            <a:r>
              <a:rPr lang="cs-CZ" sz="1200" dirty="0" err="1">
                <a:latin typeface="+mn-lt"/>
              </a:rPr>
              <a:t>Zhao</a:t>
            </a:r>
            <a:r>
              <a:rPr lang="cs-CZ" sz="1200" dirty="0">
                <a:latin typeface="+mn-lt"/>
              </a:rPr>
              <a:t>, 2021)</a:t>
            </a:r>
          </a:p>
          <a:p>
            <a:pPr>
              <a:spcAft>
                <a:spcPts val="600"/>
              </a:spcAft>
            </a:pPr>
            <a:endParaRPr lang="cs-CZ" dirty="0">
              <a:latin typeface="+mn-lt"/>
            </a:endParaRPr>
          </a:p>
          <a:p>
            <a:pPr marL="114300" indent="0">
              <a:spcAft>
                <a:spcPts val="600"/>
              </a:spcAft>
              <a:buNone/>
            </a:pPr>
            <a:endParaRPr lang="cs-CZ" dirty="0">
              <a:latin typeface="+mn-lt"/>
            </a:endParaRPr>
          </a:p>
          <a:p>
            <a:pPr marL="114300" indent="0">
              <a:spcAft>
                <a:spcPts val="600"/>
              </a:spcAft>
              <a:buNone/>
            </a:pPr>
            <a:endParaRPr lang="cs-CZ" dirty="0">
              <a:latin typeface="+mn-lt"/>
            </a:endParaRPr>
          </a:p>
          <a:p>
            <a:pPr marL="114300" indent="0">
              <a:spcAft>
                <a:spcPts val="600"/>
              </a:spcAft>
              <a:buNone/>
            </a:pPr>
            <a:r>
              <a:rPr lang="cs-CZ" sz="1600" dirty="0">
                <a:latin typeface="+mn-lt"/>
              </a:rPr>
              <a:t>2) </a:t>
            </a:r>
            <a:r>
              <a:rPr lang="cs-CZ" sz="1600" dirty="0" err="1">
                <a:latin typeface="+mn-lt"/>
              </a:rPr>
              <a:t>Is</a:t>
            </a:r>
            <a:r>
              <a:rPr lang="cs-CZ" sz="1600" dirty="0">
                <a:latin typeface="+mn-lt"/>
              </a:rPr>
              <a:t> </a:t>
            </a:r>
            <a:r>
              <a:rPr lang="cs-CZ" sz="1600" dirty="0" err="1">
                <a:latin typeface="+mn-lt"/>
              </a:rPr>
              <a:t>there</a:t>
            </a:r>
            <a:r>
              <a:rPr lang="cs-CZ" sz="1600" dirty="0">
                <a:latin typeface="+mn-lt"/>
              </a:rPr>
              <a:t> a </a:t>
            </a:r>
            <a:r>
              <a:rPr lang="cs-CZ" sz="1600" b="1" dirty="0" err="1">
                <a:latin typeface="+mn-lt"/>
              </a:rPr>
              <a:t>reciprocal</a:t>
            </a:r>
            <a:r>
              <a:rPr lang="cs-CZ" sz="1600" b="1" dirty="0">
                <a:latin typeface="+mn-lt"/>
              </a:rPr>
              <a:t> </a:t>
            </a:r>
            <a:r>
              <a:rPr lang="cs-CZ" sz="1600" b="1" dirty="0" err="1">
                <a:latin typeface="+mn-lt"/>
              </a:rPr>
              <a:t>relationship</a:t>
            </a:r>
            <a:r>
              <a:rPr lang="cs-CZ" sz="1600" b="1" dirty="0">
                <a:latin typeface="+mn-lt"/>
              </a:rPr>
              <a:t> </a:t>
            </a:r>
            <a:r>
              <a:rPr lang="cs-CZ" sz="1600" dirty="0" err="1">
                <a:latin typeface="+mn-lt"/>
              </a:rPr>
              <a:t>between</a:t>
            </a:r>
            <a:r>
              <a:rPr lang="cs-CZ" sz="1600" dirty="0">
                <a:latin typeface="+mn-lt"/>
              </a:rPr>
              <a:t> </a:t>
            </a:r>
            <a:r>
              <a:rPr lang="cs-CZ" sz="1600" dirty="0" err="1">
                <a:latin typeface="+mn-lt"/>
              </a:rPr>
              <a:t>communication</a:t>
            </a:r>
            <a:r>
              <a:rPr lang="cs-CZ" sz="1600" dirty="0">
                <a:latin typeface="+mn-lt"/>
              </a:rPr>
              <a:t> / </a:t>
            </a:r>
            <a:r>
              <a:rPr lang="cs-CZ" sz="1600" dirty="0" err="1">
                <a:latin typeface="+mn-lt"/>
              </a:rPr>
              <a:t>social</a:t>
            </a:r>
            <a:r>
              <a:rPr lang="cs-CZ" sz="1600" dirty="0">
                <a:latin typeface="+mn-lt"/>
              </a:rPr>
              <a:t> networking </a:t>
            </a:r>
            <a:r>
              <a:rPr lang="cs-CZ" sz="1600" dirty="0" err="1">
                <a:latin typeface="+mn-lt"/>
              </a:rPr>
              <a:t>apps</a:t>
            </a:r>
            <a:r>
              <a:rPr lang="cs-CZ" sz="1600" dirty="0">
                <a:latin typeface="+mn-lt"/>
              </a:rPr>
              <a:t> use and PSS?</a:t>
            </a:r>
          </a:p>
          <a:p>
            <a:pPr marL="114300" indent="0">
              <a:spcAft>
                <a:spcPts val="600"/>
              </a:spcAft>
              <a:buNone/>
            </a:pPr>
            <a:r>
              <a:rPr lang="cs-CZ" sz="1600" dirty="0">
                <a:latin typeface="+mn-lt"/>
              </a:rPr>
              <a:t>3) Can </a:t>
            </a:r>
            <a:r>
              <a:rPr lang="cs-CZ" sz="1600" dirty="0" err="1">
                <a:latin typeface="+mn-lt"/>
              </a:rPr>
              <a:t>we</a:t>
            </a:r>
            <a:r>
              <a:rPr lang="cs-CZ" sz="1600" dirty="0">
                <a:latin typeface="+mn-lt"/>
              </a:rPr>
              <a:t> </a:t>
            </a:r>
            <a:r>
              <a:rPr lang="cs-CZ" sz="1600" dirty="0" err="1">
                <a:latin typeface="+mn-lt"/>
              </a:rPr>
              <a:t>find</a:t>
            </a:r>
            <a:r>
              <a:rPr lang="cs-CZ" sz="1600" dirty="0">
                <a:latin typeface="+mn-lt"/>
              </a:rPr>
              <a:t> </a:t>
            </a:r>
            <a:r>
              <a:rPr lang="cs-CZ" sz="1600" dirty="0" err="1">
                <a:latin typeface="+mn-lt"/>
              </a:rPr>
              <a:t>this</a:t>
            </a:r>
            <a:r>
              <a:rPr lang="cs-CZ" sz="1600" dirty="0">
                <a:latin typeface="+mn-lt"/>
              </a:rPr>
              <a:t> </a:t>
            </a:r>
            <a:r>
              <a:rPr lang="cs-CZ" sz="1600" dirty="0" err="1">
                <a:latin typeface="+mn-lt"/>
              </a:rPr>
              <a:t>relationship</a:t>
            </a:r>
            <a:r>
              <a:rPr lang="cs-CZ" sz="1600" dirty="0">
                <a:latin typeface="+mn-lt"/>
              </a:rPr>
              <a:t> </a:t>
            </a:r>
            <a:r>
              <a:rPr lang="cs-CZ" sz="1600" dirty="0" err="1">
                <a:latin typeface="+mn-lt"/>
              </a:rPr>
              <a:t>at</a:t>
            </a:r>
            <a:r>
              <a:rPr lang="cs-CZ" sz="1600" dirty="0">
                <a:latin typeface="+mn-lt"/>
              </a:rPr>
              <a:t> </a:t>
            </a:r>
            <a:r>
              <a:rPr lang="cs-CZ" sz="1600" b="1" dirty="0" err="1">
                <a:latin typeface="+mn-lt"/>
              </a:rPr>
              <a:t>within</a:t>
            </a:r>
            <a:r>
              <a:rPr lang="cs-CZ" sz="1600" b="1" dirty="0">
                <a:latin typeface="+mn-lt"/>
              </a:rPr>
              <a:t>-person level</a:t>
            </a:r>
            <a:r>
              <a:rPr lang="cs-CZ" sz="1600" dirty="0">
                <a:latin typeface="+mn-lt"/>
              </a:rPr>
              <a:t>?</a:t>
            </a:r>
          </a:p>
          <a:p>
            <a:pPr marL="114300" indent="0">
              <a:spcAft>
                <a:spcPts val="600"/>
              </a:spcAft>
              <a:buNone/>
            </a:pPr>
            <a:r>
              <a:rPr lang="cs-CZ" sz="1600" dirty="0">
                <a:latin typeface="+mn-lt"/>
              </a:rPr>
              <a:t>4) Can </a:t>
            </a:r>
            <a:r>
              <a:rPr lang="cs-CZ" sz="1600" b="1" dirty="0" err="1">
                <a:latin typeface="+mn-lt"/>
              </a:rPr>
              <a:t>social</a:t>
            </a:r>
            <a:r>
              <a:rPr lang="cs-CZ" sz="1600" b="1" dirty="0">
                <a:latin typeface="+mn-lt"/>
              </a:rPr>
              <a:t> </a:t>
            </a:r>
            <a:r>
              <a:rPr lang="cs-CZ" sz="1600" b="1" dirty="0" err="1">
                <a:latin typeface="+mn-lt"/>
              </a:rPr>
              <a:t>anxiety</a:t>
            </a:r>
            <a:r>
              <a:rPr lang="cs-CZ" sz="1600" b="1" dirty="0">
                <a:latin typeface="+mn-lt"/>
              </a:rPr>
              <a:t> </a:t>
            </a:r>
            <a:r>
              <a:rPr lang="cs-CZ" sz="1600" dirty="0" err="1">
                <a:latin typeface="+mn-lt"/>
              </a:rPr>
              <a:t>moderate</a:t>
            </a:r>
            <a:r>
              <a:rPr lang="cs-CZ" sz="1600" dirty="0">
                <a:latin typeface="+mn-lt"/>
              </a:rPr>
              <a:t> these </a:t>
            </a:r>
            <a:r>
              <a:rPr lang="cs-CZ" sz="1600" dirty="0" err="1">
                <a:latin typeface="+mn-lt"/>
              </a:rPr>
              <a:t>relationships</a:t>
            </a:r>
            <a:r>
              <a:rPr lang="cs-CZ" sz="1600" dirty="0">
                <a:latin typeface="+mn-lt"/>
              </a:rPr>
              <a:t>?</a:t>
            </a:r>
          </a:p>
          <a:p>
            <a:endParaRPr lang="cs-CZ" dirty="0">
              <a:latin typeface="+mn-lt"/>
            </a:endParaRPr>
          </a:p>
        </p:txBody>
      </p:sp>
      <p:sp>
        <p:nvSpPr>
          <p:cNvPr id="5" name="TextovéPole 4">
            <a:extLst>
              <a:ext uri="{FF2B5EF4-FFF2-40B4-BE49-F238E27FC236}">
                <a16:creationId xmlns:a16="http://schemas.microsoft.com/office/drawing/2014/main" id="{812E3FE7-4B73-8F49-A71E-F50FF87BCBBE}"/>
              </a:ext>
            </a:extLst>
          </p:cNvPr>
          <p:cNvSpPr txBox="1"/>
          <p:nvPr/>
        </p:nvSpPr>
        <p:spPr>
          <a:xfrm>
            <a:off x="2121797" y="1962511"/>
            <a:ext cx="2152650" cy="307777"/>
          </a:xfrm>
          <a:prstGeom prst="rect">
            <a:avLst/>
          </a:prstGeom>
          <a:noFill/>
        </p:spPr>
        <p:txBody>
          <a:bodyPr wrap="square">
            <a:spAutoFit/>
          </a:bodyPr>
          <a:lstStyle/>
          <a:p>
            <a:pPr lvl="1">
              <a:spcBef>
                <a:spcPts val="0"/>
              </a:spcBef>
            </a:pPr>
            <a:r>
              <a:rPr lang="cs-CZ" sz="1400" b="1" dirty="0" err="1">
                <a:solidFill>
                  <a:schemeClr val="accent1"/>
                </a:solidFill>
                <a:latin typeface="+mn-lt"/>
                <a:ea typeface="Open Sans" pitchFamily="2" charset="0"/>
                <a:cs typeface="Open Sans" pitchFamily="2" charset="0"/>
              </a:rPr>
              <a:t>Communication</a:t>
            </a:r>
            <a:r>
              <a:rPr lang="cs-CZ" sz="1400" b="1" dirty="0">
                <a:solidFill>
                  <a:schemeClr val="accent1"/>
                </a:solidFill>
                <a:latin typeface="+mn-lt"/>
                <a:ea typeface="Open Sans" pitchFamily="2" charset="0"/>
                <a:cs typeface="Open Sans" pitchFamily="2" charset="0"/>
              </a:rPr>
              <a:t> </a:t>
            </a:r>
            <a:r>
              <a:rPr lang="cs-CZ" sz="1400" b="1" dirty="0" err="1">
                <a:solidFill>
                  <a:schemeClr val="accent1"/>
                </a:solidFill>
                <a:latin typeface="+mn-lt"/>
                <a:ea typeface="Open Sans" pitchFamily="2" charset="0"/>
                <a:cs typeface="Open Sans" pitchFamily="2" charset="0"/>
              </a:rPr>
              <a:t>apps</a:t>
            </a:r>
            <a:r>
              <a:rPr lang="cs-CZ" sz="1400" b="1" dirty="0">
                <a:solidFill>
                  <a:schemeClr val="accent1"/>
                </a:solidFill>
                <a:latin typeface="+mn-lt"/>
                <a:ea typeface="Open Sans" pitchFamily="2" charset="0"/>
                <a:cs typeface="Open Sans" pitchFamily="2" charset="0"/>
              </a:rPr>
              <a:t> </a:t>
            </a:r>
          </a:p>
        </p:txBody>
      </p:sp>
      <p:sp>
        <p:nvSpPr>
          <p:cNvPr id="6" name="TextovéPole 5">
            <a:extLst>
              <a:ext uri="{FF2B5EF4-FFF2-40B4-BE49-F238E27FC236}">
                <a16:creationId xmlns:a16="http://schemas.microsoft.com/office/drawing/2014/main" id="{F0BD4A0B-5AE7-A414-716F-5D5BE1E71193}"/>
              </a:ext>
            </a:extLst>
          </p:cNvPr>
          <p:cNvSpPr txBox="1"/>
          <p:nvPr/>
        </p:nvSpPr>
        <p:spPr>
          <a:xfrm>
            <a:off x="4863244" y="1962511"/>
            <a:ext cx="2399904" cy="307777"/>
          </a:xfrm>
          <a:prstGeom prst="rect">
            <a:avLst/>
          </a:prstGeom>
          <a:noFill/>
        </p:spPr>
        <p:txBody>
          <a:bodyPr wrap="square">
            <a:spAutoFit/>
          </a:bodyPr>
          <a:lstStyle/>
          <a:p>
            <a:pPr lvl="1">
              <a:spcBef>
                <a:spcPts val="0"/>
              </a:spcBef>
            </a:pPr>
            <a:r>
              <a:rPr lang="cs-CZ" sz="1400" b="1" dirty="0" err="1">
                <a:solidFill>
                  <a:schemeClr val="accent1"/>
                </a:solidFill>
                <a:latin typeface="+mn-lt"/>
                <a:ea typeface="Open Sans" pitchFamily="2" charset="0"/>
                <a:cs typeface="Open Sans" pitchFamily="2" charset="0"/>
              </a:rPr>
              <a:t>Social</a:t>
            </a:r>
            <a:r>
              <a:rPr lang="cs-CZ" sz="1400" b="1" dirty="0">
                <a:solidFill>
                  <a:schemeClr val="accent1"/>
                </a:solidFill>
                <a:latin typeface="+mn-lt"/>
                <a:ea typeface="Open Sans" pitchFamily="2" charset="0"/>
                <a:cs typeface="Open Sans" pitchFamily="2" charset="0"/>
              </a:rPr>
              <a:t> networking </a:t>
            </a:r>
            <a:r>
              <a:rPr lang="cs-CZ" sz="1400" b="1" dirty="0" err="1">
                <a:solidFill>
                  <a:schemeClr val="accent1"/>
                </a:solidFill>
                <a:latin typeface="+mn-lt"/>
                <a:ea typeface="Open Sans" pitchFamily="2" charset="0"/>
                <a:cs typeface="Open Sans" pitchFamily="2" charset="0"/>
              </a:rPr>
              <a:t>apps</a:t>
            </a:r>
            <a:endParaRPr lang="cs-CZ" sz="1400" b="1" dirty="0">
              <a:solidFill>
                <a:schemeClr val="accent1"/>
              </a:solidFill>
              <a:latin typeface="+mn-lt"/>
              <a:ea typeface="Open Sans" pitchFamily="2" charset="0"/>
              <a:cs typeface="Open Sans" pitchFamily="2" charset="0"/>
            </a:endParaRPr>
          </a:p>
        </p:txBody>
      </p:sp>
      <p:pic>
        <p:nvPicPr>
          <p:cNvPr id="7" name="Picture 22">
            <a:extLst>
              <a:ext uri="{FF2B5EF4-FFF2-40B4-BE49-F238E27FC236}">
                <a16:creationId xmlns:a16="http://schemas.microsoft.com/office/drawing/2014/main" id="{0A547275-D140-80DE-CE04-48FC4E5FD6FA}"/>
              </a:ext>
            </a:extLst>
          </p:cNvPr>
          <p:cNvPicPr>
            <a:picLocks noChangeAspect="1"/>
          </p:cNvPicPr>
          <p:nvPr/>
        </p:nvPicPr>
        <p:blipFill>
          <a:blip r:embed="rId3"/>
          <a:stretch>
            <a:fillRect/>
          </a:stretch>
        </p:blipFill>
        <p:spPr>
          <a:xfrm>
            <a:off x="2227710" y="2270286"/>
            <a:ext cx="357650" cy="357650"/>
          </a:xfrm>
          <a:prstGeom prst="rect">
            <a:avLst/>
          </a:prstGeom>
        </p:spPr>
      </p:pic>
      <p:pic>
        <p:nvPicPr>
          <p:cNvPr id="8" name="Picture 24">
            <a:extLst>
              <a:ext uri="{FF2B5EF4-FFF2-40B4-BE49-F238E27FC236}">
                <a16:creationId xmlns:a16="http://schemas.microsoft.com/office/drawing/2014/main" id="{1F1EFAC1-7527-A8DD-DD57-D54985BB1662}"/>
              </a:ext>
            </a:extLst>
          </p:cNvPr>
          <p:cNvPicPr>
            <a:picLocks noChangeAspect="1"/>
          </p:cNvPicPr>
          <p:nvPr/>
        </p:nvPicPr>
        <p:blipFill>
          <a:blip r:embed="rId4"/>
          <a:stretch>
            <a:fillRect/>
          </a:stretch>
        </p:blipFill>
        <p:spPr>
          <a:xfrm>
            <a:off x="2661781" y="2270287"/>
            <a:ext cx="357649" cy="357649"/>
          </a:xfrm>
          <a:prstGeom prst="rect">
            <a:avLst/>
          </a:prstGeom>
        </p:spPr>
      </p:pic>
      <p:pic>
        <p:nvPicPr>
          <p:cNvPr id="9" name="Picture 26">
            <a:extLst>
              <a:ext uri="{FF2B5EF4-FFF2-40B4-BE49-F238E27FC236}">
                <a16:creationId xmlns:a16="http://schemas.microsoft.com/office/drawing/2014/main" id="{0B47448B-181D-0D1D-1D1E-E48843B4627E}"/>
              </a:ext>
            </a:extLst>
          </p:cNvPr>
          <p:cNvPicPr>
            <a:picLocks noChangeAspect="1"/>
          </p:cNvPicPr>
          <p:nvPr/>
        </p:nvPicPr>
        <p:blipFill>
          <a:blip r:embed="rId5"/>
          <a:stretch>
            <a:fillRect/>
          </a:stretch>
        </p:blipFill>
        <p:spPr>
          <a:xfrm>
            <a:off x="3108145" y="2281400"/>
            <a:ext cx="357648" cy="357648"/>
          </a:xfrm>
          <a:prstGeom prst="rect">
            <a:avLst/>
          </a:prstGeom>
        </p:spPr>
      </p:pic>
      <p:pic>
        <p:nvPicPr>
          <p:cNvPr id="10" name="Picture 30">
            <a:extLst>
              <a:ext uri="{FF2B5EF4-FFF2-40B4-BE49-F238E27FC236}">
                <a16:creationId xmlns:a16="http://schemas.microsoft.com/office/drawing/2014/main" id="{802C671D-E30A-F114-45E9-D5F400360EDD}"/>
              </a:ext>
            </a:extLst>
          </p:cNvPr>
          <p:cNvPicPr>
            <a:picLocks noChangeAspect="1"/>
          </p:cNvPicPr>
          <p:nvPr/>
        </p:nvPicPr>
        <p:blipFill>
          <a:blip r:embed="rId6"/>
          <a:stretch>
            <a:fillRect/>
          </a:stretch>
        </p:blipFill>
        <p:spPr>
          <a:xfrm>
            <a:off x="3537375" y="2259460"/>
            <a:ext cx="390701" cy="390701"/>
          </a:xfrm>
          <a:prstGeom prst="rect">
            <a:avLst/>
          </a:prstGeom>
        </p:spPr>
      </p:pic>
      <p:pic>
        <p:nvPicPr>
          <p:cNvPr id="11" name="Picture 15">
            <a:extLst>
              <a:ext uri="{FF2B5EF4-FFF2-40B4-BE49-F238E27FC236}">
                <a16:creationId xmlns:a16="http://schemas.microsoft.com/office/drawing/2014/main" id="{0AAA4FAA-6691-007C-79C2-C8B85CA3FEA0}"/>
              </a:ext>
            </a:extLst>
          </p:cNvPr>
          <p:cNvPicPr>
            <a:picLocks noChangeAspect="1"/>
          </p:cNvPicPr>
          <p:nvPr/>
        </p:nvPicPr>
        <p:blipFill>
          <a:blip r:embed="rId7"/>
          <a:stretch>
            <a:fillRect/>
          </a:stretch>
        </p:blipFill>
        <p:spPr>
          <a:xfrm>
            <a:off x="5505497" y="2270285"/>
            <a:ext cx="357651" cy="357651"/>
          </a:xfrm>
          <a:prstGeom prst="rect">
            <a:avLst/>
          </a:prstGeom>
        </p:spPr>
      </p:pic>
      <p:pic>
        <p:nvPicPr>
          <p:cNvPr id="12" name="Picture 17">
            <a:extLst>
              <a:ext uri="{FF2B5EF4-FFF2-40B4-BE49-F238E27FC236}">
                <a16:creationId xmlns:a16="http://schemas.microsoft.com/office/drawing/2014/main" id="{94F3D7FD-5535-80E4-064D-A98929CA6E06}"/>
              </a:ext>
            </a:extLst>
          </p:cNvPr>
          <p:cNvPicPr>
            <a:picLocks noChangeAspect="1"/>
          </p:cNvPicPr>
          <p:nvPr/>
        </p:nvPicPr>
        <p:blipFill>
          <a:blip r:embed="rId8"/>
          <a:stretch>
            <a:fillRect/>
          </a:stretch>
        </p:blipFill>
        <p:spPr>
          <a:xfrm>
            <a:off x="5071426" y="2280474"/>
            <a:ext cx="357650" cy="357650"/>
          </a:xfrm>
          <a:prstGeom prst="rect">
            <a:avLst/>
          </a:prstGeom>
        </p:spPr>
      </p:pic>
      <p:pic>
        <p:nvPicPr>
          <p:cNvPr id="13" name="Picture 18">
            <a:extLst>
              <a:ext uri="{FF2B5EF4-FFF2-40B4-BE49-F238E27FC236}">
                <a16:creationId xmlns:a16="http://schemas.microsoft.com/office/drawing/2014/main" id="{C93E3290-7EBC-35C3-0594-61AF1B6BF885}"/>
              </a:ext>
            </a:extLst>
          </p:cNvPr>
          <p:cNvPicPr>
            <a:picLocks noChangeAspect="1"/>
          </p:cNvPicPr>
          <p:nvPr/>
        </p:nvPicPr>
        <p:blipFill>
          <a:blip r:embed="rId9"/>
          <a:stretch>
            <a:fillRect/>
          </a:stretch>
        </p:blipFill>
        <p:spPr>
          <a:xfrm>
            <a:off x="5939569" y="2280474"/>
            <a:ext cx="357651" cy="357651"/>
          </a:xfrm>
          <a:prstGeom prst="rect">
            <a:avLst/>
          </a:prstGeom>
        </p:spPr>
      </p:pic>
      <p:pic>
        <p:nvPicPr>
          <p:cNvPr id="14" name="Picture 20">
            <a:extLst>
              <a:ext uri="{FF2B5EF4-FFF2-40B4-BE49-F238E27FC236}">
                <a16:creationId xmlns:a16="http://schemas.microsoft.com/office/drawing/2014/main" id="{9EF974DA-AE31-FBA8-C528-0B6340E23293}"/>
              </a:ext>
            </a:extLst>
          </p:cNvPr>
          <p:cNvPicPr>
            <a:picLocks noChangeAspect="1"/>
          </p:cNvPicPr>
          <p:nvPr/>
        </p:nvPicPr>
        <p:blipFill>
          <a:blip r:embed="rId10"/>
          <a:stretch>
            <a:fillRect/>
          </a:stretch>
        </p:blipFill>
        <p:spPr>
          <a:xfrm>
            <a:off x="6373641" y="2269649"/>
            <a:ext cx="357650" cy="357650"/>
          </a:xfrm>
          <a:prstGeom prst="rect">
            <a:avLst/>
          </a:prstGeom>
        </p:spPr>
      </p:pic>
      <p:pic>
        <p:nvPicPr>
          <p:cNvPr id="15" name="Picture 27" descr="A picture containing logo&#10;&#10;Description automatically generated">
            <a:extLst>
              <a:ext uri="{FF2B5EF4-FFF2-40B4-BE49-F238E27FC236}">
                <a16:creationId xmlns:a16="http://schemas.microsoft.com/office/drawing/2014/main" id="{181725BB-1E61-020F-CD3C-FEB8F6F534EE}"/>
              </a:ext>
            </a:extLst>
          </p:cNvPr>
          <p:cNvPicPr>
            <a:picLocks noChangeAspect="1"/>
          </p:cNvPicPr>
          <p:nvPr/>
        </p:nvPicPr>
        <p:blipFill>
          <a:blip r:embed="rId11"/>
          <a:stretch>
            <a:fillRect/>
          </a:stretch>
        </p:blipFill>
        <p:spPr>
          <a:xfrm>
            <a:off x="6598915" y="3630098"/>
            <a:ext cx="669512" cy="669512"/>
          </a:xfrm>
          <a:prstGeom prst="rect">
            <a:avLst/>
          </a:prstGeom>
        </p:spPr>
      </p:pic>
      <p:sp>
        <p:nvSpPr>
          <p:cNvPr id="16" name="TextBox 39">
            <a:extLst>
              <a:ext uri="{FF2B5EF4-FFF2-40B4-BE49-F238E27FC236}">
                <a16:creationId xmlns:a16="http://schemas.microsoft.com/office/drawing/2014/main" id="{DA9F1391-04E7-870D-C2C3-F9952976E1FC}"/>
              </a:ext>
            </a:extLst>
          </p:cNvPr>
          <p:cNvSpPr txBox="1"/>
          <p:nvPr/>
        </p:nvSpPr>
        <p:spPr>
          <a:xfrm>
            <a:off x="6444651" y="4281262"/>
            <a:ext cx="415118"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cs-CZ" dirty="0">
                <a:solidFill>
                  <a:schemeClr val="tx1"/>
                </a:solidFill>
                <a:latin typeface="+mn-lt"/>
              </a:rPr>
              <a:t>T1</a:t>
            </a:r>
          </a:p>
        </p:txBody>
      </p:sp>
      <p:sp>
        <p:nvSpPr>
          <p:cNvPr id="17" name="TextBox 40">
            <a:extLst>
              <a:ext uri="{FF2B5EF4-FFF2-40B4-BE49-F238E27FC236}">
                <a16:creationId xmlns:a16="http://schemas.microsoft.com/office/drawing/2014/main" id="{FAF09FBF-5B40-2AF5-DB41-71639B338C59}"/>
              </a:ext>
            </a:extLst>
          </p:cNvPr>
          <p:cNvSpPr txBox="1"/>
          <p:nvPr/>
        </p:nvSpPr>
        <p:spPr>
          <a:xfrm>
            <a:off x="6718405" y="4281262"/>
            <a:ext cx="415118"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cs-CZ" dirty="0">
                <a:solidFill>
                  <a:schemeClr val="tx1"/>
                </a:solidFill>
                <a:latin typeface="+mn-lt"/>
              </a:rPr>
              <a:t>T1</a:t>
            </a:r>
          </a:p>
        </p:txBody>
      </p:sp>
      <p:sp>
        <p:nvSpPr>
          <p:cNvPr id="18" name="TextBox 41">
            <a:extLst>
              <a:ext uri="{FF2B5EF4-FFF2-40B4-BE49-F238E27FC236}">
                <a16:creationId xmlns:a16="http://schemas.microsoft.com/office/drawing/2014/main" id="{BE813A24-BAD4-F9DD-ED7F-0E71F14CDCB0}"/>
              </a:ext>
            </a:extLst>
          </p:cNvPr>
          <p:cNvSpPr txBox="1"/>
          <p:nvPr/>
        </p:nvSpPr>
        <p:spPr>
          <a:xfrm>
            <a:off x="6977666" y="4281262"/>
            <a:ext cx="415118"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cs-CZ" dirty="0">
                <a:solidFill>
                  <a:schemeClr val="tx1"/>
                </a:solidFill>
                <a:latin typeface="+mn-lt"/>
              </a:rPr>
              <a:t>T1</a:t>
            </a:r>
          </a:p>
        </p:txBody>
      </p:sp>
      <p:sp>
        <p:nvSpPr>
          <p:cNvPr id="19" name="TextBox 49">
            <a:extLst>
              <a:ext uri="{FF2B5EF4-FFF2-40B4-BE49-F238E27FC236}">
                <a16:creationId xmlns:a16="http://schemas.microsoft.com/office/drawing/2014/main" id="{14427A86-8DA2-9521-94BC-423EAC3B603A}"/>
              </a:ext>
            </a:extLst>
          </p:cNvPr>
          <p:cNvSpPr txBox="1"/>
          <p:nvPr/>
        </p:nvSpPr>
        <p:spPr>
          <a:xfrm>
            <a:off x="7698506" y="4281262"/>
            <a:ext cx="415118"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cs-CZ" dirty="0">
                <a:solidFill>
                  <a:schemeClr val="tx1"/>
                </a:solidFill>
                <a:latin typeface="+mn-lt"/>
              </a:rPr>
              <a:t>T1</a:t>
            </a:r>
          </a:p>
        </p:txBody>
      </p:sp>
      <p:sp>
        <p:nvSpPr>
          <p:cNvPr id="20" name="TextBox 50">
            <a:extLst>
              <a:ext uri="{FF2B5EF4-FFF2-40B4-BE49-F238E27FC236}">
                <a16:creationId xmlns:a16="http://schemas.microsoft.com/office/drawing/2014/main" id="{746EC665-A8C3-3E57-2C94-C00B4DFEBB2B}"/>
              </a:ext>
            </a:extLst>
          </p:cNvPr>
          <p:cNvSpPr txBox="1"/>
          <p:nvPr/>
        </p:nvSpPr>
        <p:spPr>
          <a:xfrm>
            <a:off x="7932827" y="4281262"/>
            <a:ext cx="415118"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cs-CZ" dirty="0">
                <a:solidFill>
                  <a:schemeClr val="tx1"/>
                </a:solidFill>
                <a:latin typeface="+mn-lt"/>
              </a:rPr>
              <a:t>T2</a:t>
            </a:r>
          </a:p>
        </p:txBody>
      </p:sp>
      <p:sp>
        <p:nvSpPr>
          <p:cNvPr id="21" name="TextBox 51">
            <a:extLst>
              <a:ext uri="{FF2B5EF4-FFF2-40B4-BE49-F238E27FC236}">
                <a16:creationId xmlns:a16="http://schemas.microsoft.com/office/drawing/2014/main" id="{FCADAEF1-90C3-CD87-BB30-7D1006E3ADDB}"/>
              </a:ext>
            </a:extLst>
          </p:cNvPr>
          <p:cNvSpPr txBox="1"/>
          <p:nvPr/>
        </p:nvSpPr>
        <p:spPr>
          <a:xfrm>
            <a:off x="8180207" y="4281262"/>
            <a:ext cx="415118"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cs-CZ" dirty="0">
                <a:solidFill>
                  <a:schemeClr val="tx1"/>
                </a:solidFill>
                <a:latin typeface="+mn-lt"/>
              </a:rPr>
              <a:t>T3</a:t>
            </a:r>
          </a:p>
        </p:txBody>
      </p:sp>
      <p:pic>
        <p:nvPicPr>
          <p:cNvPr id="22" name="Picture 45">
            <a:extLst>
              <a:ext uri="{FF2B5EF4-FFF2-40B4-BE49-F238E27FC236}">
                <a16:creationId xmlns:a16="http://schemas.microsoft.com/office/drawing/2014/main" id="{9DE51BB4-570D-7311-855D-9C67D8043E85}"/>
              </a:ext>
            </a:extLst>
          </p:cNvPr>
          <p:cNvPicPr>
            <a:picLocks noChangeAspect="1"/>
          </p:cNvPicPr>
          <p:nvPr/>
        </p:nvPicPr>
        <p:blipFill>
          <a:blip r:embed="rId12"/>
          <a:stretch>
            <a:fillRect/>
          </a:stretch>
        </p:blipFill>
        <p:spPr>
          <a:xfrm>
            <a:off x="7807764" y="3601523"/>
            <a:ext cx="250126" cy="709449"/>
          </a:xfrm>
          <a:prstGeom prst="rect">
            <a:avLst/>
          </a:prstGeom>
        </p:spPr>
      </p:pic>
      <p:pic>
        <p:nvPicPr>
          <p:cNvPr id="23" name="Picture 6">
            <a:extLst>
              <a:ext uri="{FF2B5EF4-FFF2-40B4-BE49-F238E27FC236}">
                <a16:creationId xmlns:a16="http://schemas.microsoft.com/office/drawing/2014/main" id="{ED95A693-279E-9B9C-20D0-5BC45325D3BD}"/>
              </a:ext>
            </a:extLst>
          </p:cNvPr>
          <p:cNvPicPr>
            <a:picLocks noChangeAspect="1"/>
          </p:cNvPicPr>
          <p:nvPr/>
        </p:nvPicPr>
        <p:blipFill>
          <a:blip r:embed="rId12"/>
          <a:stretch>
            <a:fillRect/>
          </a:stretch>
        </p:blipFill>
        <p:spPr>
          <a:xfrm>
            <a:off x="8006279" y="3601523"/>
            <a:ext cx="250126" cy="709449"/>
          </a:xfrm>
          <a:prstGeom prst="rect">
            <a:avLst/>
          </a:prstGeom>
        </p:spPr>
      </p:pic>
      <p:pic>
        <p:nvPicPr>
          <p:cNvPr id="24" name="Picture 18">
            <a:extLst>
              <a:ext uri="{FF2B5EF4-FFF2-40B4-BE49-F238E27FC236}">
                <a16:creationId xmlns:a16="http://schemas.microsoft.com/office/drawing/2014/main" id="{A4191758-8DBA-6278-44F6-58AED8C7F029}"/>
              </a:ext>
            </a:extLst>
          </p:cNvPr>
          <p:cNvPicPr>
            <a:picLocks noChangeAspect="1"/>
          </p:cNvPicPr>
          <p:nvPr/>
        </p:nvPicPr>
        <p:blipFill>
          <a:blip r:embed="rId12"/>
          <a:stretch>
            <a:fillRect/>
          </a:stretch>
        </p:blipFill>
        <p:spPr>
          <a:xfrm>
            <a:off x="8203837" y="3601523"/>
            <a:ext cx="250126" cy="709449"/>
          </a:xfrm>
          <a:prstGeom prst="rect">
            <a:avLst/>
          </a:prstGeom>
        </p:spPr>
      </p:pic>
      <p:sp>
        <p:nvSpPr>
          <p:cNvPr id="26" name="TextovéPole 25">
            <a:extLst>
              <a:ext uri="{FF2B5EF4-FFF2-40B4-BE49-F238E27FC236}">
                <a16:creationId xmlns:a16="http://schemas.microsoft.com/office/drawing/2014/main" id="{8F7174E0-260B-8F60-47F5-60343CAB19A4}"/>
              </a:ext>
            </a:extLst>
          </p:cNvPr>
          <p:cNvSpPr txBox="1"/>
          <p:nvPr/>
        </p:nvSpPr>
        <p:spPr>
          <a:xfrm>
            <a:off x="7581587" y="4498858"/>
            <a:ext cx="1117598" cy="461665"/>
          </a:xfrm>
          <a:prstGeom prst="rect">
            <a:avLst/>
          </a:prstGeom>
          <a:noFill/>
        </p:spPr>
        <p:txBody>
          <a:bodyPr wrap="square">
            <a:spAutoFit/>
          </a:bodyPr>
          <a:lstStyle/>
          <a:p>
            <a:pPr algn="ctr"/>
            <a:r>
              <a:rPr lang="cs-CZ" sz="1200" dirty="0" err="1">
                <a:solidFill>
                  <a:schemeClr val="accent4"/>
                </a:solidFill>
                <a:latin typeface="+mn-lt"/>
              </a:rPr>
              <a:t>within</a:t>
            </a:r>
            <a:r>
              <a:rPr lang="cs-CZ" sz="1200" dirty="0">
                <a:solidFill>
                  <a:schemeClr val="accent4"/>
                </a:solidFill>
                <a:latin typeface="+mn-lt"/>
              </a:rPr>
              <a:t>-person level</a:t>
            </a:r>
            <a:endParaRPr lang="cs-CZ" sz="1200" dirty="0">
              <a:solidFill>
                <a:schemeClr val="accent4"/>
              </a:solidFill>
            </a:endParaRPr>
          </a:p>
        </p:txBody>
      </p:sp>
      <p:sp>
        <p:nvSpPr>
          <p:cNvPr id="27" name="TextovéPole 26">
            <a:extLst>
              <a:ext uri="{FF2B5EF4-FFF2-40B4-BE49-F238E27FC236}">
                <a16:creationId xmlns:a16="http://schemas.microsoft.com/office/drawing/2014/main" id="{EA91BAB8-67A1-650D-8887-D5F9A5371A7A}"/>
              </a:ext>
            </a:extLst>
          </p:cNvPr>
          <p:cNvSpPr txBox="1"/>
          <p:nvPr/>
        </p:nvSpPr>
        <p:spPr>
          <a:xfrm>
            <a:off x="6248399" y="4498857"/>
            <a:ext cx="1387575" cy="461665"/>
          </a:xfrm>
          <a:prstGeom prst="rect">
            <a:avLst/>
          </a:prstGeom>
          <a:noFill/>
        </p:spPr>
        <p:txBody>
          <a:bodyPr wrap="square">
            <a:spAutoFit/>
          </a:bodyPr>
          <a:lstStyle/>
          <a:p>
            <a:pPr algn="ctr"/>
            <a:r>
              <a:rPr lang="cs-CZ" sz="1200" dirty="0" err="1">
                <a:solidFill>
                  <a:schemeClr val="accent4"/>
                </a:solidFill>
                <a:latin typeface="+mn-lt"/>
              </a:rPr>
              <a:t>between</a:t>
            </a:r>
            <a:r>
              <a:rPr lang="cs-CZ" sz="1200" dirty="0">
                <a:solidFill>
                  <a:schemeClr val="accent4"/>
                </a:solidFill>
                <a:latin typeface="+mn-lt"/>
              </a:rPr>
              <a:t>-person level</a:t>
            </a:r>
            <a:endParaRPr lang="cs-CZ" sz="1200" dirty="0">
              <a:solidFill>
                <a:schemeClr val="accent4"/>
              </a:solidFill>
            </a:endParaRPr>
          </a:p>
        </p:txBody>
      </p:sp>
    </p:spTree>
    <p:extLst>
      <p:ext uri="{BB962C8B-B14F-4D97-AF65-F5344CB8AC3E}">
        <p14:creationId xmlns:p14="http://schemas.microsoft.com/office/powerpoint/2010/main" val="117608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animEffect transition="in" filter="fade">
                                      <p:cBhvr>
                                        <p:cTn id="68" dur="1000"/>
                                        <p:tgtEl>
                                          <p:spTgt spid="3">
                                            <p:txEl>
                                              <p:pRg st="4" end="4"/>
                                            </p:txEl>
                                          </p:spTgt>
                                        </p:tgtEl>
                                      </p:cBhvr>
                                    </p:animEffect>
                                    <p:anim calcmode="lin" valueType="num">
                                      <p:cBhvr>
                                        <p:cTn id="6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Effect transition="in" filter="fade">
                                      <p:cBhvr>
                                        <p:cTn id="75" dur="1000"/>
                                        <p:tgtEl>
                                          <p:spTgt spid="3">
                                            <p:txEl>
                                              <p:pRg st="5" end="5"/>
                                            </p:txEl>
                                          </p:spTgt>
                                        </p:tgtEl>
                                      </p:cBhvr>
                                    </p:animEffect>
                                    <p:anim calcmode="lin" valueType="num">
                                      <p:cBhvr>
                                        <p:cTn id="7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1000"/>
                                        <p:tgtEl>
                                          <p:spTgt spid="17"/>
                                        </p:tgtEl>
                                      </p:cBhvr>
                                    </p:animEffect>
                                    <p:anim calcmode="lin" valueType="num">
                                      <p:cBhvr>
                                        <p:cTn id="93" dur="1000" fill="hold"/>
                                        <p:tgtEl>
                                          <p:spTgt spid="17"/>
                                        </p:tgtEl>
                                        <p:attrNameLst>
                                          <p:attrName>ppt_x</p:attrName>
                                        </p:attrNameLst>
                                      </p:cBhvr>
                                      <p:tavLst>
                                        <p:tav tm="0">
                                          <p:val>
                                            <p:strVal val="#ppt_x"/>
                                          </p:val>
                                        </p:tav>
                                        <p:tav tm="100000">
                                          <p:val>
                                            <p:strVal val="#ppt_x"/>
                                          </p:val>
                                        </p:tav>
                                      </p:tavLst>
                                    </p:anim>
                                    <p:anim calcmode="lin" valueType="num">
                                      <p:cBhvr>
                                        <p:cTn id="94" dur="1000" fill="hold"/>
                                        <p:tgtEl>
                                          <p:spTgt spid="1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1000"/>
                                        <p:tgtEl>
                                          <p:spTgt spid="18"/>
                                        </p:tgtEl>
                                      </p:cBhvr>
                                    </p:animEffect>
                                    <p:anim calcmode="lin" valueType="num">
                                      <p:cBhvr>
                                        <p:cTn id="98" dur="1000" fill="hold"/>
                                        <p:tgtEl>
                                          <p:spTgt spid="18"/>
                                        </p:tgtEl>
                                        <p:attrNameLst>
                                          <p:attrName>ppt_x</p:attrName>
                                        </p:attrNameLst>
                                      </p:cBhvr>
                                      <p:tavLst>
                                        <p:tav tm="0">
                                          <p:val>
                                            <p:strVal val="#ppt_x"/>
                                          </p:val>
                                        </p:tav>
                                        <p:tav tm="100000">
                                          <p:val>
                                            <p:strVal val="#ppt_x"/>
                                          </p:val>
                                        </p:tav>
                                      </p:tavLst>
                                    </p:anim>
                                    <p:anim calcmode="lin" valueType="num">
                                      <p:cBhvr>
                                        <p:cTn id="99" dur="1000" fill="hold"/>
                                        <p:tgtEl>
                                          <p:spTgt spid="1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1000"/>
                                        <p:tgtEl>
                                          <p:spTgt spid="19"/>
                                        </p:tgtEl>
                                      </p:cBhvr>
                                    </p:animEffect>
                                    <p:anim calcmode="lin" valueType="num">
                                      <p:cBhvr>
                                        <p:cTn id="103" dur="1000" fill="hold"/>
                                        <p:tgtEl>
                                          <p:spTgt spid="19"/>
                                        </p:tgtEl>
                                        <p:attrNameLst>
                                          <p:attrName>ppt_x</p:attrName>
                                        </p:attrNameLst>
                                      </p:cBhvr>
                                      <p:tavLst>
                                        <p:tav tm="0">
                                          <p:val>
                                            <p:strVal val="#ppt_x"/>
                                          </p:val>
                                        </p:tav>
                                        <p:tav tm="100000">
                                          <p:val>
                                            <p:strVal val="#ppt_x"/>
                                          </p:val>
                                        </p:tav>
                                      </p:tavLst>
                                    </p:anim>
                                    <p:anim calcmode="lin" valueType="num">
                                      <p:cBhvr>
                                        <p:cTn id="104" dur="1000" fill="hold"/>
                                        <p:tgtEl>
                                          <p:spTgt spid="1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1000"/>
                                        <p:tgtEl>
                                          <p:spTgt spid="20"/>
                                        </p:tgtEl>
                                      </p:cBhvr>
                                    </p:animEffect>
                                    <p:anim calcmode="lin" valueType="num">
                                      <p:cBhvr>
                                        <p:cTn id="108" dur="1000" fill="hold"/>
                                        <p:tgtEl>
                                          <p:spTgt spid="20"/>
                                        </p:tgtEl>
                                        <p:attrNameLst>
                                          <p:attrName>ppt_x</p:attrName>
                                        </p:attrNameLst>
                                      </p:cBhvr>
                                      <p:tavLst>
                                        <p:tav tm="0">
                                          <p:val>
                                            <p:strVal val="#ppt_x"/>
                                          </p:val>
                                        </p:tav>
                                        <p:tav tm="100000">
                                          <p:val>
                                            <p:strVal val="#ppt_x"/>
                                          </p:val>
                                        </p:tav>
                                      </p:tavLst>
                                    </p:anim>
                                    <p:anim calcmode="lin" valueType="num">
                                      <p:cBhvr>
                                        <p:cTn id="109" dur="1000" fill="hold"/>
                                        <p:tgtEl>
                                          <p:spTgt spid="2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1000"/>
                                        <p:tgtEl>
                                          <p:spTgt spid="21"/>
                                        </p:tgtEl>
                                      </p:cBhvr>
                                    </p:animEffect>
                                    <p:anim calcmode="lin" valueType="num">
                                      <p:cBhvr>
                                        <p:cTn id="113" dur="1000" fill="hold"/>
                                        <p:tgtEl>
                                          <p:spTgt spid="21"/>
                                        </p:tgtEl>
                                        <p:attrNameLst>
                                          <p:attrName>ppt_x</p:attrName>
                                        </p:attrNameLst>
                                      </p:cBhvr>
                                      <p:tavLst>
                                        <p:tav tm="0">
                                          <p:val>
                                            <p:strVal val="#ppt_x"/>
                                          </p:val>
                                        </p:tav>
                                        <p:tav tm="100000">
                                          <p:val>
                                            <p:strVal val="#ppt_x"/>
                                          </p:val>
                                        </p:tav>
                                      </p:tavLst>
                                    </p:anim>
                                    <p:anim calcmode="lin" valueType="num">
                                      <p:cBhvr>
                                        <p:cTn id="114" dur="1000" fill="hold"/>
                                        <p:tgtEl>
                                          <p:spTgt spid="21"/>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1000"/>
                                        <p:tgtEl>
                                          <p:spTgt spid="22"/>
                                        </p:tgtEl>
                                      </p:cBhvr>
                                    </p:animEffect>
                                    <p:anim calcmode="lin" valueType="num">
                                      <p:cBhvr>
                                        <p:cTn id="118" dur="1000" fill="hold"/>
                                        <p:tgtEl>
                                          <p:spTgt spid="22"/>
                                        </p:tgtEl>
                                        <p:attrNameLst>
                                          <p:attrName>ppt_x</p:attrName>
                                        </p:attrNameLst>
                                      </p:cBhvr>
                                      <p:tavLst>
                                        <p:tav tm="0">
                                          <p:val>
                                            <p:strVal val="#ppt_x"/>
                                          </p:val>
                                        </p:tav>
                                        <p:tav tm="100000">
                                          <p:val>
                                            <p:strVal val="#ppt_x"/>
                                          </p:val>
                                        </p:tav>
                                      </p:tavLst>
                                    </p:anim>
                                    <p:anim calcmode="lin" valueType="num">
                                      <p:cBhvr>
                                        <p:cTn id="119" dur="1000" fill="hold"/>
                                        <p:tgtEl>
                                          <p:spTgt spid="22"/>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1000"/>
                                        <p:tgtEl>
                                          <p:spTgt spid="23"/>
                                        </p:tgtEl>
                                      </p:cBhvr>
                                    </p:animEffect>
                                    <p:anim calcmode="lin" valueType="num">
                                      <p:cBhvr>
                                        <p:cTn id="123" dur="1000" fill="hold"/>
                                        <p:tgtEl>
                                          <p:spTgt spid="23"/>
                                        </p:tgtEl>
                                        <p:attrNameLst>
                                          <p:attrName>ppt_x</p:attrName>
                                        </p:attrNameLst>
                                      </p:cBhvr>
                                      <p:tavLst>
                                        <p:tav tm="0">
                                          <p:val>
                                            <p:strVal val="#ppt_x"/>
                                          </p:val>
                                        </p:tav>
                                        <p:tav tm="100000">
                                          <p:val>
                                            <p:strVal val="#ppt_x"/>
                                          </p:val>
                                        </p:tav>
                                      </p:tavLst>
                                    </p:anim>
                                    <p:anim calcmode="lin" valueType="num">
                                      <p:cBhvr>
                                        <p:cTn id="124" dur="1000" fill="hold"/>
                                        <p:tgtEl>
                                          <p:spTgt spid="23"/>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1000"/>
                                        <p:tgtEl>
                                          <p:spTgt spid="24"/>
                                        </p:tgtEl>
                                      </p:cBhvr>
                                    </p:animEffect>
                                    <p:anim calcmode="lin" valueType="num">
                                      <p:cBhvr>
                                        <p:cTn id="128" dur="1000" fill="hold"/>
                                        <p:tgtEl>
                                          <p:spTgt spid="24"/>
                                        </p:tgtEl>
                                        <p:attrNameLst>
                                          <p:attrName>ppt_x</p:attrName>
                                        </p:attrNameLst>
                                      </p:cBhvr>
                                      <p:tavLst>
                                        <p:tav tm="0">
                                          <p:val>
                                            <p:strVal val="#ppt_x"/>
                                          </p:val>
                                        </p:tav>
                                        <p:tav tm="100000">
                                          <p:val>
                                            <p:strVal val="#ppt_x"/>
                                          </p:val>
                                        </p:tav>
                                      </p:tavLst>
                                    </p:anim>
                                    <p:anim calcmode="lin" valueType="num">
                                      <p:cBhvr>
                                        <p:cTn id="129" dur="1000" fill="hold"/>
                                        <p:tgtEl>
                                          <p:spTgt spid="24"/>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1000"/>
                                        <p:tgtEl>
                                          <p:spTgt spid="26"/>
                                        </p:tgtEl>
                                      </p:cBhvr>
                                    </p:animEffect>
                                    <p:anim calcmode="lin" valueType="num">
                                      <p:cBhvr>
                                        <p:cTn id="133" dur="1000" fill="hold"/>
                                        <p:tgtEl>
                                          <p:spTgt spid="26"/>
                                        </p:tgtEl>
                                        <p:attrNameLst>
                                          <p:attrName>ppt_x</p:attrName>
                                        </p:attrNameLst>
                                      </p:cBhvr>
                                      <p:tavLst>
                                        <p:tav tm="0">
                                          <p:val>
                                            <p:strVal val="#ppt_x"/>
                                          </p:val>
                                        </p:tav>
                                        <p:tav tm="100000">
                                          <p:val>
                                            <p:strVal val="#ppt_x"/>
                                          </p:val>
                                        </p:tav>
                                      </p:tavLst>
                                    </p:anim>
                                    <p:anim calcmode="lin" valueType="num">
                                      <p:cBhvr>
                                        <p:cTn id="134" dur="1000" fill="hold"/>
                                        <p:tgtEl>
                                          <p:spTgt spid="2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fade">
                                      <p:cBhvr>
                                        <p:cTn id="137" dur="1000"/>
                                        <p:tgtEl>
                                          <p:spTgt spid="27"/>
                                        </p:tgtEl>
                                      </p:cBhvr>
                                    </p:animEffect>
                                    <p:anim calcmode="lin" valueType="num">
                                      <p:cBhvr>
                                        <p:cTn id="138" dur="1000" fill="hold"/>
                                        <p:tgtEl>
                                          <p:spTgt spid="27"/>
                                        </p:tgtEl>
                                        <p:attrNameLst>
                                          <p:attrName>ppt_x</p:attrName>
                                        </p:attrNameLst>
                                      </p:cBhvr>
                                      <p:tavLst>
                                        <p:tav tm="0">
                                          <p:val>
                                            <p:strVal val="#ppt_x"/>
                                          </p:val>
                                        </p:tav>
                                        <p:tav tm="100000">
                                          <p:val>
                                            <p:strVal val="#ppt_x"/>
                                          </p:val>
                                        </p:tav>
                                      </p:tavLst>
                                    </p:anim>
                                    <p:anim calcmode="lin" valueType="num">
                                      <p:cBhvr>
                                        <p:cTn id="1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3">
                                            <p:txEl>
                                              <p:pRg st="6" end="6"/>
                                            </p:txEl>
                                          </p:spTgt>
                                        </p:tgtEl>
                                        <p:attrNameLst>
                                          <p:attrName>style.visibility</p:attrName>
                                        </p:attrNameLst>
                                      </p:cBhvr>
                                      <p:to>
                                        <p:strVal val="visible"/>
                                      </p:to>
                                    </p:set>
                                    <p:animEffect transition="in" filter="fade">
                                      <p:cBhvr>
                                        <p:cTn id="144" dur="1000"/>
                                        <p:tgtEl>
                                          <p:spTgt spid="3">
                                            <p:txEl>
                                              <p:pRg st="6" end="6"/>
                                            </p:txEl>
                                          </p:spTgt>
                                        </p:tgtEl>
                                      </p:cBhvr>
                                    </p:animEffect>
                                    <p:anim calcmode="lin" valueType="num">
                                      <p:cBhvr>
                                        <p:cTn id="1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P spid="17" grpId="0"/>
      <p:bldP spid="18" grpId="0"/>
      <p:bldP spid="19" grpId="0"/>
      <p:bldP spid="20" grpId="0"/>
      <p:bldP spid="21"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0859690E-35CE-A36C-A55D-35D0E2268E73}"/>
              </a:ext>
            </a:extLst>
          </p:cNvPr>
          <p:cNvSpPr/>
          <p:nvPr/>
        </p:nvSpPr>
        <p:spPr>
          <a:xfrm>
            <a:off x="6479659" y="1151917"/>
            <a:ext cx="2239564" cy="100965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sz="1600" b="1" dirty="0">
                <a:solidFill>
                  <a:schemeClr val="tx1"/>
                </a:solidFill>
              </a:rPr>
              <a:t>COMMUNICATION APPS USE</a:t>
            </a:r>
          </a:p>
          <a:p>
            <a:pPr algn="ctr"/>
            <a:r>
              <a:rPr lang="cs-CZ" sz="1200" b="1" dirty="0">
                <a:solidFill>
                  <a:schemeClr val="tx1"/>
                </a:solidFill>
              </a:rPr>
              <a:t>T</a:t>
            </a:r>
          </a:p>
        </p:txBody>
      </p:sp>
      <p:sp>
        <p:nvSpPr>
          <p:cNvPr id="19" name="Rectangle: Rounded Corners 18">
            <a:extLst>
              <a:ext uri="{FF2B5EF4-FFF2-40B4-BE49-F238E27FC236}">
                <a16:creationId xmlns:a16="http://schemas.microsoft.com/office/drawing/2014/main" id="{FBA02E5C-9887-0051-5F37-0A7954CD2BF3}"/>
              </a:ext>
            </a:extLst>
          </p:cNvPr>
          <p:cNvSpPr/>
          <p:nvPr/>
        </p:nvSpPr>
        <p:spPr>
          <a:xfrm>
            <a:off x="2112120" y="1151917"/>
            <a:ext cx="2239564" cy="100965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sz="1600" b="1" dirty="0">
                <a:solidFill>
                  <a:schemeClr val="tx1"/>
                </a:solidFill>
              </a:rPr>
              <a:t>COMMUNICATION APPS USE</a:t>
            </a:r>
          </a:p>
          <a:p>
            <a:pPr algn="ctr"/>
            <a:r>
              <a:rPr lang="cs-CZ" sz="1200" b="1" dirty="0">
                <a:solidFill>
                  <a:schemeClr val="tx1"/>
                </a:solidFill>
              </a:rPr>
              <a:t>T-1</a:t>
            </a:r>
          </a:p>
        </p:txBody>
      </p:sp>
      <p:sp>
        <p:nvSpPr>
          <p:cNvPr id="24" name="Rectangle: Rounded Corners 23">
            <a:extLst>
              <a:ext uri="{FF2B5EF4-FFF2-40B4-BE49-F238E27FC236}">
                <a16:creationId xmlns:a16="http://schemas.microsoft.com/office/drawing/2014/main" id="{0C252CE3-0596-6A8D-9798-DEEF65D46222}"/>
              </a:ext>
            </a:extLst>
          </p:cNvPr>
          <p:cNvSpPr/>
          <p:nvPr/>
        </p:nvSpPr>
        <p:spPr>
          <a:xfrm>
            <a:off x="6473430" y="1155623"/>
            <a:ext cx="2238371" cy="1009650"/>
          </a:xfrm>
          <a:prstGeom prst="roundRect">
            <a:avLst/>
          </a:prstGeom>
          <a:solidFill>
            <a:srgbClr val="FDE571"/>
          </a:solidFill>
          <a:ln>
            <a:solidFill>
              <a:srgbClr val="FDE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tx1"/>
                </a:solidFill>
              </a:rPr>
              <a:t>SOCIAL NETWORKING APPS USE</a:t>
            </a:r>
          </a:p>
          <a:p>
            <a:pPr algn="ctr"/>
            <a:r>
              <a:rPr lang="cs-CZ" sz="1100" b="1" dirty="0">
                <a:solidFill>
                  <a:schemeClr val="tx1"/>
                </a:solidFill>
              </a:rPr>
              <a:t>T</a:t>
            </a:r>
          </a:p>
        </p:txBody>
      </p:sp>
      <p:sp>
        <p:nvSpPr>
          <p:cNvPr id="25" name="Rectangle: Rounded Corners 24">
            <a:extLst>
              <a:ext uri="{FF2B5EF4-FFF2-40B4-BE49-F238E27FC236}">
                <a16:creationId xmlns:a16="http://schemas.microsoft.com/office/drawing/2014/main" id="{CCE86F8B-358E-86D7-F24C-9847981C8FED}"/>
              </a:ext>
            </a:extLst>
          </p:cNvPr>
          <p:cNvSpPr/>
          <p:nvPr/>
        </p:nvSpPr>
        <p:spPr>
          <a:xfrm>
            <a:off x="2124034" y="1133826"/>
            <a:ext cx="2228844" cy="1009650"/>
          </a:xfrm>
          <a:prstGeom prst="roundRect">
            <a:avLst/>
          </a:prstGeom>
          <a:solidFill>
            <a:srgbClr val="FDE571"/>
          </a:solidFill>
          <a:ln>
            <a:solidFill>
              <a:srgbClr val="FDE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tx1"/>
                </a:solidFill>
              </a:rPr>
              <a:t>SOCIAL NETWORKING APPS USE </a:t>
            </a:r>
          </a:p>
          <a:p>
            <a:pPr algn="ctr"/>
            <a:r>
              <a:rPr lang="cs-CZ" sz="1100" b="1" dirty="0">
                <a:solidFill>
                  <a:schemeClr val="tx1"/>
                </a:solidFill>
              </a:rPr>
              <a:t>T-1</a:t>
            </a:r>
          </a:p>
        </p:txBody>
      </p:sp>
      <p:sp>
        <p:nvSpPr>
          <p:cNvPr id="2" name="Title 1">
            <a:extLst>
              <a:ext uri="{FF2B5EF4-FFF2-40B4-BE49-F238E27FC236}">
                <a16:creationId xmlns:a16="http://schemas.microsoft.com/office/drawing/2014/main" id="{5F0C0D13-5D42-F4E0-EE4A-445270DC839B}"/>
              </a:ext>
            </a:extLst>
          </p:cNvPr>
          <p:cNvSpPr>
            <a:spLocks noGrp="1"/>
          </p:cNvSpPr>
          <p:nvPr>
            <p:ph type="title"/>
          </p:nvPr>
        </p:nvSpPr>
        <p:spPr>
          <a:xfrm>
            <a:off x="0" y="235438"/>
            <a:ext cx="9144000" cy="572700"/>
          </a:xfrm>
        </p:spPr>
        <p:txBody>
          <a:bodyPr/>
          <a:lstStyle/>
          <a:p>
            <a:pPr algn="ctr"/>
            <a:r>
              <a:rPr lang="cs-CZ" sz="2800" dirty="0">
                <a:solidFill>
                  <a:schemeClr val="tx1"/>
                </a:solidFill>
                <a:latin typeface="+mn-lt"/>
              </a:rPr>
              <a:t>PROPOSED MODEL</a:t>
            </a:r>
          </a:p>
        </p:txBody>
      </p:sp>
      <p:cxnSp>
        <p:nvCxnSpPr>
          <p:cNvPr id="16" name="Straight Arrow Connector 15">
            <a:extLst>
              <a:ext uri="{FF2B5EF4-FFF2-40B4-BE49-F238E27FC236}">
                <a16:creationId xmlns:a16="http://schemas.microsoft.com/office/drawing/2014/main" id="{77040BA2-F070-C752-7B7C-57175A20D8BF}"/>
              </a:ext>
            </a:extLst>
          </p:cNvPr>
          <p:cNvCxnSpPr>
            <a:cxnSpLocks/>
          </p:cNvCxnSpPr>
          <p:nvPr/>
        </p:nvCxnSpPr>
        <p:spPr>
          <a:xfrm>
            <a:off x="4352879" y="1653037"/>
            <a:ext cx="2130078" cy="741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7" name="Straight Arrow Connector 6">
            <a:extLst>
              <a:ext uri="{FF2B5EF4-FFF2-40B4-BE49-F238E27FC236}">
                <a16:creationId xmlns:a16="http://schemas.microsoft.com/office/drawing/2014/main" id="{3A98FCD4-06AC-867A-0BD0-650A68F3F99A}"/>
              </a:ext>
            </a:extLst>
          </p:cNvPr>
          <p:cNvCxnSpPr>
            <a:cxnSpLocks/>
          </p:cNvCxnSpPr>
          <p:nvPr/>
        </p:nvCxnSpPr>
        <p:spPr>
          <a:xfrm>
            <a:off x="4352878" y="4232455"/>
            <a:ext cx="2130079"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6" name="Straight Arrow Connector 25">
            <a:extLst>
              <a:ext uri="{FF2B5EF4-FFF2-40B4-BE49-F238E27FC236}">
                <a16:creationId xmlns:a16="http://schemas.microsoft.com/office/drawing/2014/main" id="{6B0A7EF3-FC4B-A308-039B-474662EB5972}"/>
              </a:ext>
            </a:extLst>
          </p:cNvPr>
          <p:cNvCxnSpPr>
            <a:cxnSpLocks/>
          </p:cNvCxnSpPr>
          <p:nvPr/>
        </p:nvCxnSpPr>
        <p:spPr>
          <a:xfrm>
            <a:off x="4297537" y="2107114"/>
            <a:ext cx="2185419" cy="168003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1" name="Rectangle: Rounded Corners 20">
            <a:extLst>
              <a:ext uri="{FF2B5EF4-FFF2-40B4-BE49-F238E27FC236}">
                <a16:creationId xmlns:a16="http://schemas.microsoft.com/office/drawing/2014/main" id="{5CB33B59-5B4D-6539-5559-251969FAD056}"/>
              </a:ext>
            </a:extLst>
          </p:cNvPr>
          <p:cNvSpPr/>
          <p:nvPr/>
        </p:nvSpPr>
        <p:spPr>
          <a:xfrm>
            <a:off x="2114507" y="3727630"/>
            <a:ext cx="2238372" cy="1009650"/>
          </a:xfrm>
          <a:prstGeom prst="roundRect">
            <a:avLst/>
          </a:prstGeom>
          <a:solidFill>
            <a:srgbClr val="77D4F5"/>
          </a:solidFill>
          <a:ln>
            <a:solidFill>
              <a:srgbClr val="77D4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tx1"/>
                </a:solidFill>
              </a:rPr>
              <a:t>PERCEIVED SOCIAL SUPPORT</a:t>
            </a:r>
          </a:p>
          <a:p>
            <a:pPr algn="ctr"/>
            <a:r>
              <a:rPr lang="cs-CZ" sz="1100" b="1" dirty="0">
                <a:solidFill>
                  <a:schemeClr val="tx1"/>
                </a:solidFill>
              </a:rPr>
              <a:t>T-1</a:t>
            </a:r>
          </a:p>
        </p:txBody>
      </p:sp>
      <p:sp>
        <p:nvSpPr>
          <p:cNvPr id="22" name="Rectangle: Rounded Corners 21">
            <a:extLst>
              <a:ext uri="{FF2B5EF4-FFF2-40B4-BE49-F238E27FC236}">
                <a16:creationId xmlns:a16="http://schemas.microsoft.com/office/drawing/2014/main" id="{620E4BD7-E6D4-347A-689C-79CF3BEBC0E1}"/>
              </a:ext>
            </a:extLst>
          </p:cNvPr>
          <p:cNvSpPr/>
          <p:nvPr/>
        </p:nvSpPr>
        <p:spPr>
          <a:xfrm>
            <a:off x="6482957" y="3727630"/>
            <a:ext cx="2233335" cy="1009650"/>
          </a:xfrm>
          <a:prstGeom prst="roundRect">
            <a:avLst/>
          </a:prstGeom>
          <a:solidFill>
            <a:srgbClr val="77D4F5"/>
          </a:solidFill>
          <a:ln>
            <a:solidFill>
              <a:srgbClr val="77D4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tx1"/>
                </a:solidFill>
              </a:rPr>
              <a:t>PERCEIVED SOCIAL SUPPORT</a:t>
            </a:r>
          </a:p>
          <a:p>
            <a:pPr algn="ctr"/>
            <a:r>
              <a:rPr lang="cs-CZ" sz="1100" b="1" dirty="0">
                <a:solidFill>
                  <a:schemeClr val="tx1"/>
                </a:solidFill>
              </a:rPr>
              <a:t>T</a:t>
            </a:r>
          </a:p>
        </p:txBody>
      </p:sp>
      <p:cxnSp>
        <p:nvCxnSpPr>
          <p:cNvPr id="27" name="Straight Arrow Connector 26">
            <a:extLst>
              <a:ext uri="{FF2B5EF4-FFF2-40B4-BE49-F238E27FC236}">
                <a16:creationId xmlns:a16="http://schemas.microsoft.com/office/drawing/2014/main" id="{056B13EF-C583-CE84-1514-BB170883C7B3}"/>
              </a:ext>
            </a:extLst>
          </p:cNvPr>
          <p:cNvCxnSpPr>
            <a:cxnSpLocks/>
          </p:cNvCxnSpPr>
          <p:nvPr/>
        </p:nvCxnSpPr>
        <p:spPr>
          <a:xfrm flipV="1">
            <a:off x="4352878" y="2121678"/>
            <a:ext cx="2185053" cy="166547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8" name="Rectangle: Rounded Corners 27">
            <a:extLst>
              <a:ext uri="{FF2B5EF4-FFF2-40B4-BE49-F238E27FC236}">
                <a16:creationId xmlns:a16="http://schemas.microsoft.com/office/drawing/2014/main" id="{4DAB6750-3AA9-6884-8BDF-00EFD69BD751}"/>
              </a:ext>
            </a:extLst>
          </p:cNvPr>
          <p:cNvSpPr/>
          <p:nvPr/>
        </p:nvSpPr>
        <p:spPr>
          <a:xfrm>
            <a:off x="586604" y="2688558"/>
            <a:ext cx="1427207" cy="7048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sz="1600" b="1" dirty="0">
                <a:solidFill>
                  <a:schemeClr val="accent1"/>
                </a:solidFill>
              </a:rPr>
              <a:t>SOCIAL ANXIETY</a:t>
            </a:r>
          </a:p>
        </p:txBody>
      </p:sp>
      <p:cxnSp>
        <p:nvCxnSpPr>
          <p:cNvPr id="29" name="Straight Arrow Connector 28">
            <a:extLst>
              <a:ext uri="{FF2B5EF4-FFF2-40B4-BE49-F238E27FC236}">
                <a16:creationId xmlns:a16="http://schemas.microsoft.com/office/drawing/2014/main" id="{25ACEA50-CE3C-70E6-F5E3-0757FDC7F82F}"/>
              </a:ext>
            </a:extLst>
          </p:cNvPr>
          <p:cNvCxnSpPr>
            <a:cxnSpLocks/>
            <a:stCxn id="28" idx="3"/>
          </p:cNvCxnSpPr>
          <p:nvPr/>
        </p:nvCxnSpPr>
        <p:spPr>
          <a:xfrm flipV="1">
            <a:off x="2013811" y="2604528"/>
            <a:ext cx="2868120" cy="43645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0" name="Straight Arrow Connector 29">
            <a:extLst>
              <a:ext uri="{FF2B5EF4-FFF2-40B4-BE49-F238E27FC236}">
                <a16:creationId xmlns:a16="http://schemas.microsoft.com/office/drawing/2014/main" id="{AACBAEA8-DB6B-DEEC-BD53-803857E6AE49}"/>
              </a:ext>
            </a:extLst>
          </p:cNvPr>
          <p:cNvCxnSpPr>
            <a:cxnSpLocks/>
            <a:stCxn id="28" idx="3"/>
          </p:cNvCxnSpPr>
          <p:nvPr/>
        </p:nvCxnSpPr>
        <p:spPr>
          <a:xfrm>
            <a:off x="2013811" y="3040983"/>
            <a:ext cx="2868120" cy="29541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93765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4" grpId="0" animBg="1"/>
      <p:bldP spid="25" grpId="0" animBg="1"/>
      <p:bldP spid="21" grpId="0" animBg="1"/>
      <p:bldP spid="22"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8" name="Google Shape;1048;p44"/>
          <p:cNvSpPr txBox="1">
            <a:spLocks noGrp="1"/>
          </p:cNvSpPr>
          <p:nvPr>
            <p:ph type="title" idx="4294967295"/>
          </p:nvPr>
        </p:nvSpPr>
        <p:spPr>
          <a:xfrm>
            <a:off x="238943" y="2622348"/>
            <a:ext cx="2249675" cy="5806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sz="1400" dirty="0">
                <a:latin typeface="+mj-lt"/>
              </a:rPr>
              <a:t>ENTRY QUESTIONNAIRE</a:t>
            </a:r>
            <a:endParaRPr sz="1400" dirty="0">
              <a:latin typeface="+mj-lt"/>
            </a:endParaRPr>
          </a:p>
        </p:txBody>
      </p:sp>
      <p:sp>
        <p:nvSpPr>
          <p:cNvPr id="1054" name="Google Shape;1054;p44"/>
          <p:cNvSpPr txBox="1">
            <a:spLocks noGrp="1"/>
          </p:cNvSpPr>
          <p:nvPr>
            <p:ph type="title" idx="4294967295"/>
          </p:nvPr>
        </p:nvSpPr>
        <p:spPr>
          <a:xfrm>
            <a:off x="6790573" y="2629979"/>
            <a:ext cx="2096073" cy="5995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sz="1400" dirty="0">
                <a:latin typeface="+mj-lt"/>
              </a:rPr>
              <a:t>OUTPUT QUESTIONNAIRE</a:t>
            </a:r>
            <a:endParaRPr sz="1400" dirty="0">
              <a:latin typeface="+mj-lt"/>
            </a:endParaRPr>
          </a:p>
        </p:txBody>
      </p:sp>
      <p:sp>
        <p:nvSpPr>
          <p:cNvPr id="1056" name="Google Shape;1056;p44"/>
          <p:cNvSpPr txBox="1">
            <a:spLocks noGrp="1"/>
          </p:cNvSpPr>
          <p:nvPr>
            <p:ph type="title" idx="4294967295"/>
          </p:nvPr>
        </p:nvSpPr>
        <p:spPr>
          <a:xfrm>
            <a:off x="455527" y="1858063"/>
            <a:ext cx="1816500" cy="55224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sz="2000" dirty="0">
                <a:latin typeface="+mj-lt"/>
              </a:rPr>
              <a:t>May 2021</a:t>
            </a:r>
            <a:endParaRPr sz="2000" dirty="0">
              <a:latin typeface="+mj-lt"/>
            </a:endParaRPr>
          </a:p>
        </p:txBody>
      </p:sp>
      <p:sp>
        <p:nvSpPr>
          <p:cNvPr id="1059" name="Google Shape;1059;p44"/>
          <p:cNvSpPr txBox="1">
            <a:spLocks noGrp="1"/>
          </p:cNvSpPr>
          <p:nvPr>
            <p:ph type="title" idx="4294967295"/>
          </p:nvPr>
        </p:nvSpPr>
        <p:spPr>
          <a:xfrm>
            <a:off x="6930359" y="1826143"/>
            <a:ext cx="1816500" cy="5727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sz="2000" dirty="0">
                <a:latin typeface="+mj-lt"/>
              </a:rPr>
              <a:t>June 2022</a:t>
            </a:r>
            <a:endParaRPr sz="2000" dirty="0">
              <a:latin typeface="+mj-lt"/>
            </a:endParaRPr>
          </a:p>
        </p:txBody>
      </p:sp>
      <p:grpSp>
        <p:nvGrpSpPr>
          <p:cNvPr id="1061" name="Google Shape;1061;p44"/>
          <p:cNvGrpSpPr/>
          <p:nvPr/>
        </p:nvGrpSpPr>
        <p:grpSpPr>
          <a:xfrm>
            <a:off x="4881" y="2243232"/>
            <a:ext cx="9154200" cy="395549"/>
            <a:chOff x="-5100" y="2688211"/>
            <a:chExt cx="9154200" cy="395549"/>
          </a:xfrm>
        </p:grpSpPr>
        <p:cxnSp>
          <p:nvCxnSpPr>
            <p:cNvPr id="1062" name="Google Shape;1062;p44"/>
            <p:cNvCxnSpPr/>
            <p:nvPr/>
          </p:nvCxnSpPr>
          <p:spPr>
            <a:xfrm>
              <a:off x="-5100" y="2898800"/>
              <a:ext cx="9154200" cy="0"/>
            </a:xfrm>
            <a:prstGeom prst="straightConnector1">
              <a:avLst/>
            </a:prstGeom>
            <a:noFill/>
            <a:ln w="114300" cap="flat" cmpd="sng">
              <a:solidFill>
                <a:schemeClr val="accent4"/>
              </a:solidFill>
              <a:prstDash val="solid"/>
              <a:round/>
              <a:headEnd type="none" w="med" len="med"/>
              <a:tailEnd type="none" w="med" len="med"/>
            </a:ln>
          </p:spPr>
        </p:cxnSp>
        <p:cxnSp>
          <p:nvCxnSpPr>
            <p:cNvPr id="1063" name="Google Shape;1063;p44"/>
            <p:cNvCxnSpPr/>
            <p:nvPr/>
          </p:nvCxnSpPr>
          <p:spPr>
            <a:xfrm>
              <a:off x="1357300" y="2713860"/>
              <a:ext cx="0" cy="369900"/>
            </a:xfrm>
            <a:prstGeom prst="straightConnector1">
              <a:avLst/>
            </a:prstGeom>
            <a:noFill/>
            <a:ln w="28575" cap="flat" cmpd="sng">
              <a:solidFill>
                <a:schemeClr val="accent4"/>
              </a:solidFill>
              <a:prstDash val="solid"/>
              <a:round/>
              <a:headEnd type="none" w="med" len="med"/>
              <a:tailEnd type="none" w="med" len="med"/>
            </a:ln>
          </p:spPr>
        </p:cxnSp>
        <p:cxnSp>
          <p:nvCxnSpPr>
            <p:cNvPr id="1066" name="Google Shape;1066;p44"/>
            <p:cNvCxnSpPr/>
            <p:nvPr/>
          </p:nvCxnSpPr>
          <p:spPr>
            <a:xfrm>
              <a:off x="7828629" y="2688211"/>
              <a:ext cx="0" cy="369900"/>
            </a:xfrm>
            <a:prstGeom prst="straightConnector1">
              <a:avLst/>
            </a:prstGeom>
            <a:noFill/>
            <a:ln w="28575" cap="flat" cmpd="sng">
              <a:solidFill>
                <a:schemeClr val="accent4"/>
              </a:solidFill>
              <a:prstDash val="solid"/>
              <a:round/>
              <a:headEnd type="none" w="med" len="med"/>
              <a:tailEnd type="none" w="med" len="med"/>
            </a:ln>
          </p:spPr>
        </p:cxnSp>
      </p:grpSp>
      <p:pic>
        <p:nvPicPr>
          <p:cNvPr id="5" name="Picture 4">
            <a:extLst>
              <a:ext uri="{FF2B5EF4-FFF2-40B4-BE49-F238E27FC236}">
                <a16:creationId xmlns:a16="http://schemas.microsoft.com/office/drawing/2014/main" id="{7072F9F4-115E-F4E6-8346-2A9D3188686E}"/>
              </a:ext>
            </a:extLst>
          </p:cNvPr>
          <p:cNvPicPr>
            <a:picLocks noChangeAspect="1"/>
          </p:cNvPicPr>
          <p:nvPr/>
        </p:nvPicPr>
        <p:blipFill>
          <a:blip r:embed="rId3"/>
          <a:stretch>
            <a:fillRect/>
          </a:stretch>
        </p:blipFill>
        <p:spPr>
          <a:xfrm>
            <a:off x="987523" y="3203036"/>
            <a:ext cx="866623" cy="866623"/>
          </a:xfrm>
          <a:prstGeom prst="rect">
            <a:avLst/>
          </a:prstGeom>
        </p:spPr>
      </p:pic>
      <p:pic>
        <p:nvPicPr>
          <p:cNvPr id="6" name="Picture 5">
            <a:extLst>
              <a:ext uri="{FF2B5EF4-FFF2-40B4-BE49-F238E27FC236}">
                <a16:creationId xmlns:a16="http://schemas.microsoft.com/office/drawing/2014/main" id="{8588F511-5E6D-1071-8B72-731EE3ABF5D5}"/>
              </a:ext>
            </a:extLst>
          </p:cNvPr>
          <p:cNvPicPr>
            <a:picLocks noChangeAspect="1"/>
          </p:cNvPicPr>
          <p:nvPr/>
        </p:nvPicPr>
        <p:blipFill>
          <a:blip r:embed="rId3"/>
          <a:stretch>
            <a:fillRect/>
          </a:stretch>
        </p:blipFill>
        <p:spPr>
          <a:xfrm>
            <a:off x="7436074" y="3191027"/>
            <a:ext cx="866623" cy="866623"/>
          </a:xfrm>
          <a:prstGeom prst="rect">
            <a:avLst/>
          </a:prstGeom>
        </p:spPr>
      </p:pic>
      <p:cxnSp>
        <p:nvCxnSpPr>
          <p:cNvPr id="7" name="Google Shape;1064;p44">
            <a:extLst>
              <a:ext uri="{FF2B5EF4-FFF2-40B4-BE49-F238E27FC236}">
                <a16:creationId xmlns:a16="http://schemas.microsoft.com/office/drawing/2014/main" id="{23503D27-BA42-6DE2-EB92-06DD65926D4D}"/>
              </a:ext>
            </a:extLst>
          </p:cNvPr>
          <p:cNvCxnSpPr>
            <a:cxnSpLocks/>
          </p:cNvCxnSpPr>
          <p:nvPr/>
        </p:nvCxnSpPr>
        <p:spPr>
          <a:xfrm>
            <a:off x="4217376" y="2280809"/>
            <a:ext cx="0" cy="325582"/>
          </a:xfrm>
          <a:prstGeom prst="straightConnector1">
            <a:avLst/>
          </a:prstGeom>
          <a:noFill/>
          <a:ln w="28575" cap="flat" cmpd="sng">
            <a:solidFill>
              <a:schemeClr val="accent4"/>
            </a:solidFill>
            <a:prstDash val="solid"/>
            <a:round/>
            <a:headEnd type="none" w="med" len="med"/>
            <a:tailEnd type="none" w="med" len="med"/>
          </a:ln>
        </p:spPr>
      </p:cxnSp>
      <p:cxnSp>
        <p:nvCxnSpPr>
          <p:cNvPr id="8" name="Google Shape;1064;p44">
            <a:extLst>
              <a:ext uri="{FF2B5EF4-FFF2-40B4-BE49-F238E27FC236}">
                <a16:creationId xmlns:a16="http://schemas.microsoft.com/office/drawing/2014/main" id="{F76D8C73-E7BA-B0B6-24D0-A0D1B4BCBDE9}"/>
              </a:ext>
            </a:extLst>
          </p:cNvPr>
          <p:cNvCxnSpPr>
            <a:cxnSpLocks/>
          </p:cNvCxnSpPr>
          <p:nvPr/>
        </p:nvCxnSpPr>
        <p:spPr>
          <a:xfrm>
            <a:off x="5072414" y="2280809"/>
            <a:ext cx="0" cy="325582"/>
          </a:xfrm>
          <a:prstGeom prst="straightConnector1">
            <a:avLst/>
          </a:prstGeom>
          <a:noFill/>
          <a:ln w="28575" cap="flat" cmpd="sng">
            <a:solidFill>
              <a:schemeClr val="accent4"/>
            </a:solidFill>
            <a:prstDash val="solid"/>
            <a:round/>
            <a:headEnd type="none" w="med" len="med"/>
            <a:tailEnd type="none" w="med" len="med"/>
          </a:ln>
        </p:spPr>
      </p:cxnSp>
      <p:cxnSp>
        <p:nvCxnSpPr>
          <p:cNvPr id="9" name="Google Shape;1064;p44">
            <a:extLst>
              <a:ext uri="{FF2B5EF4-FFF2-40B4-BE49-F238E27FC236}">
                <a16:creationId xmlns:a16="http://schemas.microsoft.com/office/drawing/2014/main" id="{5948E1D4-4406-DD0D-73BB-D3833E622BA9}"/>
              </a:ext>
            </a:extLst>
          </p:cNvPr>
          <p:cNvCxnSpPr>
            <a:cxnSpLocks/>
          </p:cNvCxnSpPr>
          <p:nvPr/>
        </p:nvCxnSpPr>
        <p:spPr>
          <a:xfrm>
            <a:off x="3362339" y="2280809"/>
            <a:ext cx="0" cy="325582"/>
          </a:xfrm>
          <a:prstGeom prst="straightConnector1">
            <a:avLst/>
          </a:prstGeom>
          <a:noFill/>
          <a:ln w="28575" cap="flat" cmpd="sng">
            <a:solidFill>
              <a:schemeClr val="accent4"/>
            </a:solidFill>
            <a:prstDash val="solid"/>
            <a:round/>
            <a:headEnd type="none" w="med" len="med"/>
            <a:tailEnd type="none" w="med" len="med"/>
          </a:ln>
        </p:spPr>
      </p:cxnSp>
      <p:cxnSp>
        <p:nvCxnSpPr>
          <p:cNvPr id="10" name="Google Shape;1064;p44">
            <a:extLst>
              <a:ext uri="{FF2B5EF4-FFF2-40B4-BE49-F238E27FC236}">
                <a16:creationId xmlns:a16="http://schemas.microsoft.com/office/drawing/2014/main" id="{F5305402-0D26-1493-386D-1D6740A1E1C0}"/>
              </a:ext>
            </a:extLst>
          </p:cNvPr>
          <p:cNvCxnSpPr>
            <a:cxnSpLocks/>
          </p:cNvCxnSpPr>
          <p:nvPr/>
        </p:nvCxnSpPr>
        <p:spPr>
          <a:xfrm>
            <a:off x="5932999" y="2280809"/>
            <a:ext cx="0" cy="325582"/>
          </a:xfrm>
          <a:prstGeom prst="straightConnector1">
            <a:avLst/>
          </a:prstGeom>
          <a:noFill/>
          <a:ln w="28575" cap="flat" cmpd="sng">
            <a:solidFill>
              <a:schemeClr val="accent4"/>
            </a:solidFill>
            <a:prstDash val="solid"/>
            <a:round/>
            <a:headEnd type="none" w="med" len="med"/>
            <a:tailEnd type="none" w="med" len="med"/>
          </a:ln>
        </p:spPr>
      </p:cxnSp>
      <p:sp>
        <p:nvSpPr>
          <p:cNvPr id="11" name="Google Shape;1049;p44">
            <a:extLst>
              <a:ext uri="{FF2B5EF4-FFF2-40B4-BE49-F238E27FC236}">
                <a16:creationId xmlns:a16="http://schemas.microsoft.com/office/drawing/2014/main" id="{CCEB1DB5-B7F0-4EB9-D169-418B28CA7D21}"/>
              </a:ext>
            </a:extLst>
          </p:cNvPr>
          <p:cNvSpPr txBox="1">
            <a:spLocks/>
          </p:cNvSpPr>
          <p:nvPr/>
        </p:nvSpPr>
        <p:spPr>
          <a:xfrm>
            <a:off x="2893644" y="2625606"/>
            <a:ext cx="806340" cy="5582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0" indent="0" algn="ctr">
              <a:buFont typeface="Open Sans"/>
              <a:buNone/>
            </a:pPr>
            <a:r>
              <a:rPr lang="cs-CZ" sz="1200" b="1" dirty="0">
                <a:latin typeface="+mj-lt"/>
              </a:rPr>
              <a:t>1. </a:t>
            </a:r>
            <a:r>
              <a:rPr lang="cs-CZ" sz="1200" b="1" dirty="0" err="1">
                <a:latin typeface="+mj-lt"/>
              </a:rPr>
              <a:t>burst</a:t>
            </a:r>
            <a:endParaRPr lang="cs-CZ" sz="1200" b="1" dirty="0">
              <a:latin typeface="+mj-lt"/>
            </a:endParaRPr>
          </a:p>
          <a:p>
            <a:pPr marL="0" indent="0" algn="ctr">
              <a:buFont typeface="Open Sans"/>
              <a:buNone/>
            </a:pPr>
            <a:r>
              <a:rPr lang="cs-CZ" sz="1100" dirty="0">
                <a:latin typeface="+mj-lt"/>
              </a:rPr>
              <a:t>May/June</a:t>
            </a:r>
          </a:p>
        </p:txBody>
      </p:sp>
      <p:sp>
        <p:nvSpPr>
          <p:cNvPr id="16" name="Google Shape;1049;p44">
            <a:extLst>
              <a:ext uri="{FF2B5EF4-FFF2-40B4-BE49-F238E27FC236}">
                <a16:creationId xmlns:a16="http://schemas.microsoft.com/office/drawing/2014/main" id="{81E16B10-57F2-890E-4767-15243DA3E837}"/>
              </a:ext>
            </a:extLst>
          </p:cNvPr>
          <p:cNvSpPr txBox="1">
            <a:spLocks/>
          </p:cNvSpPr>
          <p:nvPr/>
        </p:nvSpPr>
        <p:spPr>
          <a:xfrm>
            <a:off x="3674418" y="2632292"/>
            <a:ext cx="1030344" cy="5582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0" indent="0" algn="ctr">
              <a:buFont typeface="Open Sans"/>
              <a:buNone/>
            </a:pPr>
            <a:r>
              <a:rPr lang="cs-CZ" sz="1200" b="1" dirty="0">
                <a:latin typeface="+mj-lt"/>
              </a:rPr>
              <a:t>2. </a:t>
            </a:r>
            <a:r>
              <a:rPr lang="cs-CZ" sz="1200" b="1" dirty="0" err="1">
                <a:latin typeface="+mj-lt"/>
              </a:rPr>
              <a:t>burst</a:t>
            </a:r>
            <a:endParaRPr lang="cs-CZ" sz="1200" b="1" dirty="0">
              <a:latin typeface="+mj-lt"/>
            </a:endParaRPr>
          </a:p>
          <a:p>
            <a:pPr marL="0" indent="0" algn="ctr">
              <a:buFont typeface="Open Sans"/>
              <a:buNone/>
            </a:pPr>
            <a:r>
              <a:rPr lang="cs-CZ" sz="1100" dirty="0" err="1">
                <a:latin typeface="+mj-lt"/>
              </a:rPr>
              <a:t>September</a:t>
            </a:r>
            <a:r>
              <a:rPr lang="cs-CZ" sz="1100" dirty="0">
                <a:latin typeface="+mj-lt"/>
              </a:rPr>
              <a:t>/</a:t>
            </a:r>
          </a:p>
          <a:p>
            <a:pPr marL="0" indent="0" algn="ctr">
              <a:buFont typeface="Open Sans"/>
              <a:buNone/>
            </a:pPr>
            <a:r>
              <a:rPr lang="cs-CZ" sz="1100" dirty="0" err="1">
                <a:latin typeface="+mj-lt"/>
              </a:rPr>
              <a:t>October</a:t>
            </a:r>
            <a:endParaRPr lang="cs-CZ" sz="1100" dirty="0">
              <a:latin typeface="+mj-lt"/>
            </a:endParaRPr>
          </a:p>
        </p:txBody>
      </p:sp>
      <p:sp>
        <p:nvSpPr>
          <p:cNvPr id="17" name="Google Shape;1049;p44">
            <a:extLst>
              <a:ext uri="{FF2B5EF4-FFF2-40B4-BE49-F238E27FC236}">
                <a16:creationId xmlns:a16="http://schemas.microsoft.com/office/drawing/2014/main" id="{9C65C59B-E8C8-24FA-CB9E-82107A81975B}"/>
              </a:ext>
            </a:extLst>
          </p:cNvPr>
          <p:cNvSpPr txBox="1">
            <a:spLocks/>
          </p:cNvSpPr>
          <p:nvPr/>
        </p:nvSpPr>
        <p:spPr>
          <a:xfrm>
            <a:off x="4645351" y="2632291"/>
            <a:ext cx="779055" cy="5582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0" indent="0" algn="ctr">
              <a:buFont typeface="Open Sans"/>
              <a:buNone/>
            </a:pPr>
            <a:r>
              <a:rPr lang="cs-CZ" sz="1200" b="1" dirty="0">
                <a:latin typeface="+mj-lt"/>
              </a:rPr>
              <a:t>3. </a:t>
            </a:r>
            <a:r>
              <a:rPr lang="cs-CZ" sz="1200" b="1" dirty="0" err="1">
                <a:latin typeface="+mj-lt"/>
              </a:rPr>
              <a:t>burst</a:t>
            </a:r>
            <a:endParaRPr lang="cs-CZ" sz="1200" b="1" dirty="0">
              <a:latin typeface="+mj-lt"/>
            </a:endParaRPr>
          </a:p>
          <a:p>
            <a:pPr marL="0" indent="0" algn="ctr">
              <a:buFont typeface="Open Sans"/>
              <a:buNone/>
            </a:pPr>
            <a:r>
              <a:rPr lang="cs-CZ" sz="1100" dirty="0" err="1">
                <a:latin typeface="+mj-lt"/>
              </a:rPr>
              <a:t>January</a:t>
            </a:r>
            <a:r>
              <a:rPr lang="cs-CZ" sz="1100" dirty="0">
                <a:latin typeface="+mj-lt"/>
              </a:rPr>
              <a:t>/</a:t>
            </a:r>
            <a:r>
              <a:rPr lang="cs-CZ" sz="1100" dirty="0" err="1">
                <a:latin typeface="+mj-lt"/>
              </a:rPr>
              <a:t>February</a:t>
            </a:r>
            <a:endParaRPr lang="cs-CZ" sz="1100" dirty="0">
              <a:latin typeface="+mj-lt"/>
            </a:endParaRPr>
          </a:p>
        </p:txBody>
      </p:sp>
      <p:sp>
        <p:nvSpPr>
          <p:cNvPr id="18" name="Google Shape;1049;p44">
            <a:extLst>
              <a:ext uri="{FF2B5EF4-FFF2-40B4-BE49-F238E27FC236}">
                <a16:creationId xmlns:a16="http://schemas.microsoft.com/office/drawing/2014/main" id="{D4202F00-D41C-3117-8CB2-03CD22A1A37B}"/>
              </a:ext>
            </a:extLst>
          </p:cNvPr>
          <p:cNvSpPr txBox="1">
            <a:spLocks/>
          </p:cNvSpPr>
          <p:nvPr/>
        </p:nvSpPr>
        <p:spPr>
          <a:xfrm>
            <a:off x="5471064" y="2625606"/>
            <a:ext cx="806340" cy="5582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0" indent="0" algn="ctr">
              <a:buFont typeface="Open Sans"/>
              <a:buNone/>
            </a:pPr>
            <a:r>
              <a:rPr lang="cs-CZ" sz="1200" b="1" dirty="0">
                <a:latin typeface="+mj-lt"/>
              </a:rPr>
              <a:t>4. </a:t>
            </a:r>
            <a:r>
              <a:rPr lang="cs-CZ" sz="1200" b="1" dirty="0" err="1">
                <a:latin typeface="+mj-lt"/>
              </a:rPr>
              <a:t>burst</a:t>
            </a:r>
            <a:endParaRPr lang="cs-CZ" sz="1200" b="1" dirty="0">
              <a:latin typeface="+mj-lt"/>
            </a:endParaRPr>
          </a:p>
          <a:p>
            <a:pPr marL="0" indent="0" algn="ctr">
              <a:buFont typeface="Open Sans"/>
              <a:buNone/>
            </a:pPr>
            <a:r>
              <a:rPr lang="cs-CZ" sz="1100" dirty="0" err="1">
                <a:latin typeface="+mj-lt"/>
              </a:rPr>
              <a:t>April</a:t>
            </a:r>
            <a:r>
              <a:rPr lang="cs-CZ" sz="1100" dirty="0">
                <a:latin typeface="+mj-lt"/>
              </a:rPr>
              <a:t>/May</a:t>
            </a:r>
          </a:p>
        </p:txBody>
      </p:sp>
      <p:pic>
        <p:nvPicPr>
          <p:cNvPr id="13" name="Picture 12">
            <a:extLst>
              <a:ext uri="{FF2B5EF4-FFF2-40B4-BE49-F238E27FC236}">
                <a16:creationId xmlns:a16="http://schemas.microsoft.com/office/drawing/2014/main" id="{472E2781-A45B-C85A-5469-F8425CFF34C7}"/>
              </a:ext>
            </a:extLst>
          </p:cNvPr>
          <p:cNvPicPr>
            <a:picLocks noChangeAspect="1"/>
          </p:cNvPicPr>
          <p:nvPr/>
        </p:nvPicPr>
        <p:blipFill>
          <a:blip r:embed="rId4"/>
          <a:stretch>
            <a:fillRect/>
          </a:stretch>
        </p:blipFill>
        <p:spPr>
          <a:xfrm>
            <a:off x="3058432" y="1461435"/>
            <a:ext cx="746370" cy="746370"/>
          </a:xfrm>
          <a:prstGeom prst="rect">
            <a:avLst/>
          </a:prstGeom>
        </p:spPr>
      </p:pic>
      <p:pic>
        <p:nvPicPr>
          <p:cNvPr id="14" name="Picture 13">
            <a:extLst>
              <a:ext uri="{FF2B5EF4-FFF2-40B4-BE49-F238E27FC236}">
                <a16:creationId xmlns:a16="http://schemas.microsoft.com/office/drawing/2014/main" id="{293D5CF9-317C-8830-5CD1-F19AF4B9145A}"/>
              </a:ext>
            </a:extLst>
          </p:cNvPr>
          <p:cNvPicPr>
            <a:picLocks noChangeAspect="1"/>
          </p:cNvPicPr>
          <p:nvPr/>
        </p:nvPicPr>
        <p:blipFill>
          <a:blip r:embed="rId4"/>
          <a:stretch>
            <a:fillRect/>
          </a:stretch>
        </p:blipFill>
        <p:spPr>
          <a:xfrm>
            <a:off x="3906589" y="1461435"/>
            <a:ext cx="746370" cy="746370"/>
          </a:xfrm>
          <a:prstGeom prst="rect">
            <a:avLst/>
          </a:prstGeom>
        </p:spPr>
      </p:pic>
      <p:pic>
        <p:nvPicPr>
          <p:cNvPr id="15" name="Picture 14">
            <a:extLst>
              <a:ext uri="{FF2B5EF4-FFF2-40B4-BE49-F238E27FC236}">
                <a16:creationId xmlns:a16="http://schemas.microsoft.com/office/drawing/2014/main" id="{F3E49DBB-9A18-2652-825C-89D32A556A9D}"/>
              </a:ext>
            </a:extLst>
          </p:cNvPr>
          <p:cNvPicPr>
            <a:picLocks noChangeAspect="1"/>
          </p:cNvPicPr>
          <p:nvPr/>
        </p:nvPicPr>
        <p:blipFill>
          <a:blip r:embed="rId4"/>
          <a:stretch>
            <a:fillRect/>
          </a:stretch>
        </p:blipFill>
        <p:spPr>
          <a:xfrm>
            <a:off x="4759927" y="1461435"/>
            <a:ext cx="746370" cy="746370"/>
          </a:xfrm>
          <a:prstGeom prst="rect">
            <a:avLst/>
          </a:prstGeom>
        </p:spPr>
      </p:pic>
      <p:pic>
        <p:nvPicPr>
          <p:cNvPr id="19" name="Picture 18">
            <a:extLst>
              <a:ext uri="{FF2B5EF4-FFF2-40B4-BE49-F238E27FC236}">
                <a16:creationId xmlns:a16="http://schemas.microsoft.com/office/drawing/2014/main" id="{8B48ECD6-E647-6147-647E-2CB17D60705B}"/>
              </a:ext>
            </a:extLst>
          </p:cNvPr>
          <p:cNvPicPr>
            <a:picLocks noChangeAspect="1"/>
          </p:cNvPicPr>
          <p:nvPr/>
        </p:nvPicPr>
        <p:blipFill>
          <a:blip r:embed="rId4"/>
          <a:stretch>
            <a:fillRect/>
          </a:stretch>
        </p:blipFill>
        <p:spPr>
          <a:xfrm>
            <a:off x="5620513" y="1461435"/>
            <a:ext cx="746370" cy="746370"/>
          </a:xfrm>
          <a:prstGeom prst="rect">
            <a:avLst/>
          </a:prstGeom>
        </p:spPr>
      </p:pic>
      <p:sp>
        <p:nvSpPr>
          <p:cNvPr id="22" name="Rectangle: Rounded Corners 21">
            <a:extLst>
              <a:ext uri="{FF2B5EF4-FFF2-40B4-BE49-F238E27FC236}">
                <a16:creationId xmlns:a16="http://schemas.microsoft.com/office/drawing/2014/main" id="{D583DDBC-8748-6C68-A7D3-B84ECC6CAE22}"/>
              </a:ext>
            </a:extLst>
          </p:cNvPr>
          <p:cNvSpPr/>
          <p:nvPr/>
        </p:nvSpPr>
        <p:spPr>
          <a:xfrm>
            <a:off x="2626371" y="1371626"/>
            <a:ext cx="3907617" cy="2855816"/>
          </a:xfrm>
          <a:prstGeom prst="roundRect">
            <a:avLst>
              <a:gd name="adj" fmla="val 6308"/>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latin typeface="+mj-lt"/>
            </a:endParaRPr>
          </a:p>
        </p:txBody>
      </p:sp>
      <p:sp>
        <p:nvSpPr>
          <p:cNvPr id="25" name="Google Shape;1048;p44">
            <a:extLst>
              <a:ext uri="{FF2B5EF4-FFF2-40B4-BE49-F238E27FC236}">
                <a16:creationId xmlns:a16="http://schemas.microsoft.com/office/drawing/2014/main" id="{D6E74DB3-8A43-E845-69F1-A63D45B830D2}"/>
              </a:ext>
            </a:extLst>
          </p:cNvPr>
          <p:cNvSpPr txBox="1">
            <a:spLocks/>
          </p:cNvSpPr>
          <p:nvPr/>
        </p:nvSpPr>
        <p:spPr>
          <a:xfrm>
            <a:off x="2730671" y="3362166"/>
            <a:ext cx="3682658" cy="6690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algn="ctr"/>
            <a:r>
              <a:rPr lang="cs-CZ" sz="1400" dirty="0">
                <a:latin typeface="+mj-lt"/>
              </a:rPr>
              <a:t>4 </a:t>
            </a:r>
            <a:r>
              <a:rPr lang="cs-CZ" sz="1400" b="0" dirty="0" err="1">
                <a:latin typeface="+mj-lt"/>
              </a:rPr>
              <a:t>surveys</a:t>
            </a:r>
            <a:r>
              <a:rPr lang="cs-CZ" sz="1400" b="0" dirty="0">
                <a:latin typeface="+mj-lt"/>
              </a:rPr>
              <a:t> per </a:t>
            </a:r>
            <a:r>
              <a:rPr lang="cs-CZ" sz="1400" b="0" dirty="0" err="1">
                <a:latin typeface="+mj-lt"/>
              </a:rPr>
              <a:t>day</a:t>
            </a:r>
            <a:endParaRPr lang="cs-CZ" sz="1400" b="0" dirty="0">
              <a:latin typeface="+mj-lt"/>
            </a:endParaRPr>
          </a:p>
          <a:p>
            <a:pPr algn="ctr"/>
            <a:r>
              <a:rPr lang="cs-CZ" sz="1400" b="0" dirty="0" err="1">
                <a:latin typeface="+mj-lt"/>
              </a:rPr>
              <a:t>daily</a:t>
            </a:r>
            <a:r>
              <a:rPr lang="cs-CZ" sz="1400" b="0" dirty="0">
                <a:latin typeface="+mj-lt"/>
              </a:rPr>
              <a:t> </a:t>
            </a:r>
            <a:r>
              <a:rPr lang="cs-CZ" sz="1400" b="0" dirty="0" err="1">
                <a:latin typeface="+mj-lt"/>
              </a:rPr>
              <a:t>objective</a:t>
            </a:r>
            <a:r>
              <a:rPr lang="cs-CZ" sz="1400" b="0" dirty="0">
                <a:latin typeface="+mj-lt"/>
              </a:rPr>
              <a:t> </a:t>
            </a:r>
            <a:r>
              <a:rPr lang="cs-CZ" sz="1400" b="0" dirty="0" err="1">
                <a:latin typeface="+mj-lt"/>
              </a:rPr>
              <a:t>measurement</a:t>
            </a:r>
            <a:r>
              <a:rPr lang="cs-CZ" sz="1400" b="0" dirty="0">
                <a:latin typeface="+mj-lt"/>
              </a:rPr>
              <a:t> of </a:t>
            </a:r>
            <a:r>
              <a:rPr lang="cs-CZ" sz="1400" b="0" dirty="0" err="1">
                <a:latin typeface="+mj-lt"/>
              </a:rPr>
              <a:t>app</a:t>
            </a:r>
            <a:r>
              <a:rPr lang="cs-CZ" sz="1400" b="0" dirty="0">
                <a:latin typeface="+mj-lt"/>
              </a:rPr>
              <a:t> use </a:t>
            </a:r>
            <a:endParaRPr lang="cs-CZ" sz="1400" dirty="0">
              <a:latin typeface="+mj-lt"/>
            </a:endParaRPr>
          </a:p>
          <a:p>
            <a:pPr algn="ctr"/>
            <a:r>
              <a:rPr lang="cs-CZ" sz="1400" dirty="0">
                <a:latin typeface="+mj-lt"/>
              </a:rPr>
              <a:t>14 </a:t>
            </a:r>
            <a:r>
              <a:rPr lang="cs-CZ" sz="1400" b="0" dirty="0" err="1">
                <a:latin typeface="+mj-lt"/>
              </a:rPr>
              <a:t>days</a:t>
            </a:r>
            <a:r>
              <a:rPr lang="cs-CZ" sz="1400" b="0" dirty="0">
                <a:latin typeface="+mj-lt"/>
              </a:rPr>
              <a:t>, </a:t>
            </a:r>
            <a:r>
              <a:rPr lang="cs-CZ" sz="1400" dirty="0">
                <a:latin typeface="+mj-lt"/>
              </a:rPr>
              <a:t>2 </a:t>
            </a:r>
            <a:r>
              <a:rPr lang="cs-CZ" sz="1400" b="0" dirty="0" err="1">
                <a:latin typeface="+mj-lt"/>
              </a:rPr>
              <a:t>weekends</a:t>
            </a:r>
            <a:endParaRPr lang="cs-CZ" sz="1400" b="0" dirty="0">
              <a:latin typeface="+mj-lt"/>
            </a:endParaRPr>
          </a:p>
          <a:p>
            <a:pPr algn="ctr"/>
            <a:endParaRPr lang="cs-CZ" sz="1400" b="0" dirty="0">
              <a:latin typeface="+mj-lt"/>
            </a:endParaRPr>
          </a:p>
          <a:p>
            <a:pPr algn="ctr"/>
            <a:endParaRPr lang="cs-CZ" sz="1400" b="0" dirty="0">
              <a:latin typeface="+mj-lt"/>
            </a:endParaRPr>
          </a:p>
        </p:txBody>
      </p:sp>
      <p:sp>
        <p:nvSpPr>
          <p:cNvPr id="20" name="Arrow: Down 19">
            <a:extLst>
              <a:ext uri="{FF2B5EF4-FFF2-40B4-BE49-F238E27FC236}">
                <a16:creationId xmlns:a16="http://schemas.microsoft.com/office/drawing/2014/main" id="{9F495F24-A1CE-EACD-68DF-C25469650AD2}"/>
              </a:ext>
            </a:extLst>
          </p:cNvPr>
          <p:cNvSpPr/>
          <p:nvPr/>
        </p:nvSpPr>
        <p:spPr>
          <a:xfrm>
            <a:off x="3158870" y="925757"/>
            <a:ext cx="348495" cy="5715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cs-CZ">
              <a:latin typeface="+mj-lt"/>
            </a:endParaRPr>
          </a:p>
        </p:txBody>
      </p:sp>
      <p:sp>
        <p:nvSpPr>
          <p:cNvPr id="2" name="Arrow: Down 1">
            <a:extLst>
              <a:ext uri="{FF2B5EF4-FFF2-40B4-BE49-F238E27FC236}">
                <a16:creationId xmlns:a16="http://schemas.microsoft.com/office/drawing/2014/main" id="{5BE07E70-731E-A8F2-D52D-837C0C4F55BA}"/>
              </a:ext>
            </a:extLst>
          </p:cNvPr>
          <p:cNvSpPr/>
          <p:nvPr/>
        </p:nvSpPr>
        <p:spPr>
          <a:xfrm>
            <a:off x="1189529" y="1360384"/>
            <a:ext cx="348495" cy="5715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cs-CZ">
              <a:latin typeface="+mj-lt"/>
            </a:endParaRPr>
          </a:p>
        </p:txBody>
      </p:sp>
      <p:sp>
        <p:nvSpPr>
          <p:cNvPr id="12" name="Title 1">
            <a:extLst>
              <a:ext uri="{FF2B5EF4-FFF2-40B4-BE49-F238E27FC236}">
                <a16:creationId xmlns:a16="http://schemas.microsoft.com/office/drawing/2014/main" id="{4E2439F9-336C-1321-2456-5B96A8C6C4C3}"/>
              </a:ext>
            </a:extLst>
          </p:cNvPr>
          <p:cNvSpPr>
            <a:spLocks noGrp="1"/>
          </p:cNvSpPr>
          <p:nvPr>
            <p:ph type="title"/>
          </p:nvPr>
        </p:nvSpPr>
        <p:spPr>
          <a:xfrm>
            <a:off x="0" y="235438"/>
            <a:ext cx="9144000" cy="572700"/>
          </a:xfrm>
        </p:spPr>
        <p:txBody>
          <a:bodyPr/>
          <a:lstStyle/>
          <a:p>
            <a:pPr algn="ctr"/>
            <a:r>
              <a:rPr lang="cs-CZ" sz="2800" dirty="0">
                <a:solidFill>
                  <a:schemeClr val="tx1"/>
                </a:solidFill>
                <a:latin typeface="+mn-lt"/>
              </a:rPr>
              <a:t>METHODS</a:t>
            </a:r>
          </a:p>
        </p:txBody>
      </p:sp>
      <p:pic>
        <p:nvPicPr>
          <p:cNvPr id="27" name="Picture 6">
            <a:extLst>
              <a:ext uri="{FF2B5EF4-FFF2-40B4-BE49-F238E27FC236}">
                <a16:creationId xmlns:a16="http://schemas.microsoft.com/office/drawing/2014/main" id="{83D075FD-76CC-0373-358C-02E1DF76EEF5}"/>
              </a:ext>
            </a:extLst>
          </p:cNvPr>
          <p:cNvPicPr>
            <a:picLocks noChangeAspect="1"/>
          </p:cNvPicPr>
          <p:nvPr/>
        </p:nvPicPr>
        <p:blipFill>
          <a:blip r:embed="rId5"/>
          <a:stretch>
            <a:fillRect/>
          </a:stretch>
        </p:blipFill>
        <p:spPr>
          <a:xfrm>
            <a:off x="313535" y="4268554"/>
            <a:ext cx="647657" cy="647657"/>
          </a:xfrm>
          <a:prstGeom prst="rect">
            <a:avLst/>
          </a:prstGeom>
        </p:spPr>
      </p:pic>
      <p:sp>
        <p:nvSpPr>
          <p:cNvPr id="29" name="Title 4">
            <a:extLst>
              <a:ext uri="{FF2B5EF4-FFF2-40B4-BE49-F238E27FC236}">
                <a16:creationId xmlns:a16="http://schemas.microsoft.com/office/drawing/2014/main" id="{BF7ED672-2881-C536-B7B7-F1FCFBBF78C1}"/>
              </a:ext>
            </a:extLst>
          </p:cNvPr>
          <p:cNvSpPr txBox="1">
            <a:spLocks/>
          </p:cNvSpPr>
          <p:nvPr/>
        </p:nvSpPr>
        <p:spPr>
          <a:xfrm>
            <a:off x="1025429" y="4592383"/>
            <a:ext cx="5387900" cy="442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cs-CZ" dirty="0">
                <a:solidFill>
                  <a:schemeClr val="accent1"/>
                </a:solidFill>
                <a:latin typeface="+mn-lt"/>
              </a:rPr>
              <a:t>195 </a:t>
            </a:r>
            <a:r>
              <a:rPr lang="cs-CZ" dirty="0" err="1">
                <a:solidFill>
                  <a:schemeClr val="accent1"/>
                </a:solidFill>
                <a:latin typeface="+mn-lt"/>
              </a:rPr>
              <a:t>adolescents</a:t>
            </a:r>
            <a:r>
              <a:rPr lang="cs-CZ" dirty="0">
                <a:solidFill>
                  <a:schemeClr val="accent1"/>
                </a:solidFill>
                <a:latin typeface="+mn-lt"/>
              </a:rPr>
              <a:t>, 13-17 </a:t>
            </a:r>
            <a:r>
              <a:rPr lang="cs-CZ" dirty="0" err="1">
                <a:solidFill>
                  <a:schemeClr val="accent1"/>
                </a:solidFill>
                <a:latin typeface="+mn-lt"/>
              </a:rPr>
              <a:t>years</a:t>
            </a:r>
            <a:r>
              <a:rPr lang="cs-CZ" dirty="0">
                <a:solidFill>
                  <a:schemeClr val="accent1"/>
                </a:solidFill>
                <a:latin typeface="+mn-lt"/>
              </a:rPr>
              <a:t> </a:t>
            </a:r>
            <a:r>
              <a:rPr lang="cs-CZ" dirty="0" err="1">
                <a:solidFill>
                  <a:schemeClr val="accent1"/>
                </a:solidFill>
                <a:latin typeface="+mn-lt"/>
              </a:rPr>
              <a:t>old</a:t>
            </a:r>
            <a:r>
              <a:rPr lang="cs-CZ" dirty="0">
                <a:solidFill>
                  <a:schemeClr val="accent1"/>
                </a:solidFill>
                <a:latin typeface="+mn-lt"/>
              </a:rPr>
              <a:t>, </a:t>
            </a:r>
            <a:r>
              <a:rPr lang="cs-CZ" dirty="0" err="1">
                <a:solidFill>
                  <a:schemeClr val="accent1"/>
                </a:solidFill>
                <a:latin typeface="+mn-lt"/>
              </a:rPr>
              <a:t>M</a:t>
            </a:r>
            <a:r>
              <a:rPr lang="cs-CZ" sz="1100" dirty="0" err="1">
                <a:solidFill>
                  <a:schemeClr val="accent1"/>
                </a:solidFill>
                <a:latin typeface="+mn-lt"/>
              </a:rPr>
              <a:t>age</a:t>
            </a:r>
            <a:r>
              <a:rPr lang="cs-CZ" dirty="0">
                <a:solidFill>
                  <a:schemeClr val="accent1"/>
                </a:solidFill>
                <a:latin typeface="+mn-lt"/>
              </a:rPr>
              <a:t> = 15.02, 42,6% </a:t>
            </a:r>
            <a:r>
              <a:rPr lang="cs-CZ" dirty="0" err="1">
                <a:solidFill>
                  <a:schemeClr val="accent1"/>
                </a:solidFill>
                <a:latin typeface="+mn-lt"/>
              </a:rPr>
              <a:t>females</a:t>
            </a:r>
            <a:r>
              <a:rPr lang="cs-CZ" dirty="0">
                <a:solidFill>
                  <a:schemeClr val="accent1"/>
                </a:solidFill>
                <a:latin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6"/>
                                        </p:tgtEl>
                                        <p:attrNameLst>
                                          <p:attrName>style.visibility</p:attrName>
                                        </p:attrNameLst>
                                      </p:cBhvr>
                                      <p:to>
                                        <p:strVal val="visible"/>
                                      </p:to>
                                    </p:set>
                                    <p:animEffect transition="in" filter="fade">
                                      <p:cBhvr>
                                        <p:cTn id="7" dur="500"/>
                                        <p:tgtEl>
                                          <p:spTgt spid="1056"/>
                                        </p:tgtEl>
                                      </p:cBhvr>
                                    </p:animEffect>
                                  </p:childTnLst>
                                </p:cTn>
                              </p:par>
                              <p:par>
                                <p:cTn id="8" presetID="1" presetClass="entr" presetSubtype="0" fill="hold" nodeType="withEffect">
                                  <p:stCondLst>
                                    <p:cond delay="0"/>
                                  </p:stCondLst>
                                  <p:childTnLst>
                                    <p:set>
                                      <p:cBhvr>
                                        <p:cTn id="9" dur="1" fill="hold">
                                          <p:stCondLst>
                                            <p:cond delay="0"/>
                                          </p:stCondLst>
                                        </p:cTn>
                                        <p:tgtEl>
                                          <p:spTgt spid="1061"/>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048"/>
                                        </p:tgtEl>
                                        <p:attrNameLst>
                                          <p:attrName>style.visibility</p:attrName>
                                        </p:attrNameLst>
                                      </p:cBhvr>
                                      <p:to>
                                        <p:strVal val="visible"/>
                                      </p:to>
                                    </p:set>
                                    <p:animEffect transition="in" filter="fade">
                                      <p:cBhvr>
                                        <p:cTn id="12" dur="500"/>
                                        <p:tgtEl>
                                          <p:spTgt spid="1048"/>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59"/>
                                        </p:tgtEl>
                                        <p:attrNameLst>
                                          <p:attrName>style.visibility</p:attrName>
                                        </p:attrNameLst>
                                      </p:cBhvr>
                                      <p:to>
                                        <p:strVal val="visible"/>
                                      </p:to>
                                    </p:set>
                                    <p:animEffect transition="in" filter="fade">
                                      <p:cBhvr>
                                        <p:cTn id="20" dur="500"/>
                                        <p:tgtEl>
                                          <p:spTgt spid="105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54"/>
                                        </p:tgtEl>
                                        <p:attrNameLst>
                                          <p:attrName>style.visibility</p:attrName>
                                        </p:attrNameLst>
                                      </p:cBhvr>
                                      <p:to>
                                        <p:strVal val="visible"/>
                                      </p:to>
                                    </p:set>
                                    <p:animEffect transition="in" filter="fade">
                                      <p:cBhvr>
                                        <p:cTn id="23" dur="500"/>
                                        <p:tgtEl>
                                          <p:spTgt spid="1054"/>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500"/>
                                        <p:tgtEl>
                                          <p:spTgt spid="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 grpId="0"/>
      <p:bldP spid="1054" grpId="0"/>
      <p:bldP spid="1056" grpId="0"/>
      <p:bldP spid="1059" grpId="0"/>
      <p:bldP spid="11" grpId="0"/>
      <p:bldP spid="16" grpId="0"/>
      <p:bldP spid="17" grpId="0"/>
      <p:bldP spid="18" grpId="0"/>
      <p:bldP spid="22" grpId="0" animBg="1"/>
      <p:bldP spid="20" grpId="0" animBg="1"/>
      <p:bldP spid="2"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1442C891-85D8-8DBA-2755-3E2118FC65FE}"/>
              </a:ext>
            </a:extLst>
          </p:cNvPr>
          <p:cNvSpPr txBox="1"/>
          <p:nvPr/>
        </p:nvSpPr>
        <p:spPr>
          <a:xfrm>
            <a:off x="3975089" y="2806890"/>
            <a:ext cx="573954" cy="338554"/>
          </a:xfrm>
          <a:prstGeom prst="rect">
            <a:avLst/>
          </a:prstGeom>
          <a:noFill/>
        </p:spPr>
        <p:txBody>
          <a:bodyPr wrap="square" rtlCol="0">
            <a:spAutoFit/>
          </a:bodyPr>
          <a:lstStyle/>
          <a:p>
            <a:r>
              <a:rPr lang="cs-CZ" sz="1600" dirty="0">
                <a:solidFill>
                  <a:schemeClr val="tx1"/>
                </a:solidFill>
                <a:latin typeface="+mn-lt"/>
              </a:rPr>
              <a:t>-.03</a:t>
            </a:r>
          </a:p>
        </p:txBody>
      </p:sp>
      <p:sp>
        <p:nvSpPr>
          <p:cNvPr id="58" name="TextBox 57">
            <a:extLst>
              <a:ext uri="{FF2B5EF4-FFF2-40B4-BE49-F238E27FC236}">
                <a16:creationId xmlns:a16="http://schemas.microsoft.com/office/drawing/2014/main" id="{825122A0-91E7-531B-305D-10C4CD788537}"/>
              </a:ext>
            </a:extLst>
          </p:cNvPr>
          <p:cNvSpPr txBox="1"/>
          <p:nvPr/>
        </p:nvSpPr>
        <p:spPr>
          <a:xfrm>
            <a:off x="3893685" y="2228943"/>
            <a:ext cx="538930" cy="338554"/>
          </a:xfrm>
          <a:prstGeom prst="rect">
            <a:avLst/>
          </a:prstGeom>
          <a:noFill/>
        </p:spPr>
        <p:txBody>
          <a:bodyPr wrap="none" rtlCol="0">
            <a:spAutoFit/>
          </a:bodyPr>
          <a:lstStyle/>
          <a:p>
            <a:r>
              <a:rPr lang="cs-CZ" sz="1600" dirty="0">
                <a:solidFill>
                  <a:schemeClr val="tx1"/>
                </a:solidFill>
                <a:latin typeface="+mn-lt"/>
              </a:rPr>
              <a:t>-.11</a:t>
            </a:r>
          </a:p>
        </p:txBody>
      </p:sp>
      <p:sp>
        <p:nvSpPr>
          <p:cNvPr id="55" name="TextBox 54">
            <a:extLst>
              <a:ext uri="{FF2B5EF4-FFF2-40B4-BE49-F238E27FC236}">
                <a16:creationId xmlns:a16="http://schemas.microsoft.com/office/drawing/2014/main" id="{96251D65-FCB7-3A24-A475-3C331152CEFC}"/>
              </a:ext>
            </a:extLst>
          </p:cNvPr>
          <p:cNvSpPr txBox="1"/>
          <p:nvPr/>
        </p:nvSpPr>
        <p:spPr>
          <a:xfrm>
            <a:off x="5799432" y="2986452"/>
            <a:ext cx="684104" cy="338554"/>
          </a:xfrm>
          <a:prstGeom prst="rect">
            <a:avLst/>
          </a:prstGeom>
          <a:noFill/>
        </p:spPr>
        <p:txBody>
          <a:bodyPr wrap="square" rtlCol="0">
            <a:spAutoFit/>
          </a:bodyPr>
          <a:lstStyle/>
          <a:p>
            <a:r>
              <a:rPr lang="cs-CZ" sz="1600" dirty="0">
                <a:solidFill>
                  <a:schemeClr val="tx1"/>
                </a:solidFill>
                <a:latin typeface="+mn-lt"/>
              </a:rPr>
              <a:t>-.03</a:t>
            </a:r>
          </a:p>
        </p:txBody>
      </p:sp>
      <p:sp>
        <p:nvSpPr>
          <p:cNvPr id="3" name="Title 2">
            <a:extLst>
              <a:ext uri="{FF2B5EF4-FFF2-40B4-BE49-F238E27FC236}">
                <a16:creationId xmlns:a16="http://schemas.microsoft.com/office/drawing/2014/main" id="{D8AD9C4F-D0E2-A652-FD5B-6273AF4CAD02}"/>
              </a:ext>
            </a:extLst>
          </p:cNvPr>
          <p:cNvSpPr>
            <a:spLocks noGrp="1"/>
          </p:cNvSpPr>
          <p:nvPr>
            <p:ph type="title" idx="2"/>
          </p:nvPr>
        </p:nvSpPr>
        <p:spPr>
          <a:xfrm>
            <a:off x="180811" y="713270"/>
            <a:ext cx="1809610" cy="442800"/>
          </a:xfrm>
        </p:spPr>
        <p:txBody>
          <a:bodyPr/>
          <a:lstStyle/>
          <a:p>
            <a:pPr algn="l"/>
            <a:r>
              <a:rPr lang="cs-CZ" dirty="0">
                <a:solidFill>
                  <a:schemeClr val="tx1"/>
                </a:solidFill>
                <a:latin typeface="+mn-lt"/>
              </a:rPr>
              <a:t>FIXED EFFECTS</a:t>
            </a:r>
          </a:p>
        </p:txBody>
      </p:sp>
      <p:sp>
        <p:nvSpPr>
          <p:cNvPr id="52" name="TextBox 51">
            <a:extLst>
              <a:ext uri="{FF2B5EF4-FFF2-40B4-BE49-F238E27FC236}">
                <a16:creationId xmlns:a16="http://schemas.microsoft.com/office/drawing/2014/main" id="{06FABA6A-9FEA-DEF1-77A0-0325B9B76803}"/>
              </a:ext>
            </a:extLst>
          </p:cNvPr>
          <p:cNvSpPr txBox="1"/>
          <p:nvPr/>
        </p:nvSpPr>
        <p:spPr>
          <a:xfrm>
            <a:off x="5780923" y="1753652"/>
            <a:ext cx="538930" cy="338554"/>
          </a:xfrm>
          <a:prstGeom prst="rect">
            <a:avLst/>
          </a:prstGeom>
          <a:noFill/>
        </p:spPr>
        <p:txBody>
          <a:bodyPr wrap="none" rtlCol="0">
            <a:spAutoFit/>
          </a:bodyPr>
          <a:lstStyle/>
          <a:p>
            <a:r>
              <a:rPr lang="cs-CZ" sz="1600" dirty="0">
                <a:solidFill>
                  <a:schemeClr val="tx1"/>
                </a:solidFill>
                <a:latin typeface="+mn-lt"/>
              </a:rPr>
              <a:t>-.13</a:t>
            </a:r>
          </a:p>
        </p:txBody>
      </p:sp>
      <p:sp>
        <p:nvSpPr>
          <p:cNvPr id="53" name="TextBox 52">
            <a:extLst>
              <a:ext uri="{FF2B5EF4-FFF2-40B4-BE49-F238E27FC236}">
                <a16:creationId xmlns:a16="http://schemas.microsoft.com/office/drawing/2014/main" id="{25BE0968-51DA-0437-F133-1737E358B1C6}"/>
              </a:ext>
            </a:extLst>
          </p:cNvPr>
          <p:cNvSpPr txBox="1"/>
          <p:nvPr/>
        </p:nvSpPr>
        <p:spPr>
          <a:xfrm>
            <a:off x="5789994" y="1760584"/>
            <a:ext cx="538930" cy="338554"/>
          </a:xfrm>
          <a:prstGeom prst="rect">
            <a:avLst/>
          </a:prstGeom>
          <a:noFill/>
        </p:spPr>
        <p:txBody>
          <a:bodyPr wrap="none" rtlCol="0">
            <a:spAutoFit/>
          </a:bodyPr>
          <a:lstStyle/>
          <a:p>
            <a:r>
              <a:rPr lang="cs-CZ" sz="1600" dirty="0">
                <a:solidFill>
                  <a:schemeClr val="tx1"/>
                </a:solidFill>
                <a:latin typeface="+mn-lt"/>
              </a:rPr>
              <a:t>-.02</a:t>
            </a:r>
          </a:p>
        </p:txBody>
      </p:sp>
      <p:sp>
        <p:nvSpPr>
          <p:cNvPr id="54" name="TextBox 53">
            <a:extLst>
              <a:ext uri="{FF2B5EF4-FFF2-40B4-BE49-F238E27FC236}">
                <a16:creationId xmlns:a16="http://schemas.microsoft.com/office/drawing/2014/main" id="{ABB68F66-6F84-7D07-C32A-A465413FC48C}"/>
              </a:ext>
            </a:extLst>
          </p:cNvPr>
          <p:cNvSpPr txBox="1"/>
          <p:nvPr/>
        </p:nvSpPr>
        <p:spPr>
          <a:xfrm>
            <a:off x="5799432" y="2978361"/>
            <a:ext cx="538930" cy="338554"/>
          </a:xfrm>
          <a:prstGeom prst="rect">
            <a:avLst/>
          </a:prstGeom>
          <a:noFill/>
        </p:spPr>
        <p:txBody>
          <a:bodyPr wrap="none" rtlCol="0">
            <a:spAutoFit/>
          </a:bodyPr>
          <a:lstStyle/>
          <a:p>
            <a:r>
              <a:rPr lang="cs-CZ" sz="1600" dirty="0">
                <a:solidFill>
                  <a:schemeClr val="tx1"/>
                </a:solidFill>
                <a:latin typeface="+mn-lt"/>
              </a:rPr>
              <a:t>-.04</a:t>
            </a:r>
          </a:p>
        </p:txBody>
      </p:sp>
      <p:sp>
        <p:nvSpPr>
          <p:cNvPr id="56" name="TextBox 55">
            <a:extLst>
              <a:ext uri="{FF2B5EF4-FFF2-40B4-BE49-F238E27FC236}">
                <a16:creationId xmlns:a16="http://schemas.microsoft.com/office/drawing/2014/main" id="{49753A26-F3C2-2BE4-ACA9-7509212F7425}"/>
              </a:ext>
            </a:extLst>
          </p:cNvPr>
          <p:cNvSpPr txBox="1"/>
          <p:nvPr/>
        </p:nvSpPr>
        <p:spPr>
          <a:xfrm>
            <a:off x="3885196" y="2225718"/>
            <a:ext cx="573954" cy="338554"/>
          </a:xfrm>
          <a:prstGeom prst="rect">
            <a:avLst/>
          </a:prstGeom>
          <a:noFill/>
        </p:spPr>
        <p:txBody>
          <a:bodyPr wrap="square" rtlCol="0">
            <a:spAutoFit/>
          </a:bodyPr>
          <a:lstStyle/>
          <a:p>
            <a:r>
              <a:rPr lang="cs-CZ" sz="1600" dirty="0">
                <a:solidFill>
                  <a:schemeClr val="tx1"/>
                </a:solidFill>
                <a:latin typeface="+mn-lt"/>
              </a:rPr>
              <a:t>-.02</a:t>
            </a:r>
          </a:p>
        </p:txBody>
      </p:sp>
      <p:sp>
        <p:nvSpPr>
          <p:cNvPr id="57" name="TextBox 56">
            <a:extLst>
              <a:ext uri="{FF2B5EF4-FFF2-40B4-BE49-F238E27FC236}">
                <a16:creationId xmlns:a16="http://schemas.microsoft.com/office/drawing/2014/main" id="{57BF4DE0-EC8C-9BAA-8207-676781AFE821}"/>
              </a:ext>
            </a:extLst>
          </p:cNvPr>
          <p:cNvSpPr txBox="1"/>
          <p:nvPr/>
        </p:nvSpPr>
        <p:spPr>
          <a:xfrm>
            <a:off x="3962087" y="2807701"/>
            <a:ext cx="642297" cy="338554"/>
          </a:xfrm>
          <a:prstGeom prst="rect">
            <a:avLst/>
          </a:prstGeom>
          <a:noFill/>
        </p:spPr>
        <p:txBody>
          <a:bodyPr wrap="square" rtlCol="0">
            <a:spAutoFit/>
          </a:bodyPr>
          <a:lstStyle/>
          <a:p>
            <a:r>
              <a:rPr lang="cs-CZ" sz="1600" dirty="0">
                <a:solidFill>
                  <a:schemeClr val="tx1"/>
                </a:solidFill>
                <a:latin typeface="+mn-lt"/>
              </a:rPr>
              <a:t>-.08</a:t>
            </a:r>
          </a:p>
        </p:txBody>
      </p:sp>
      <p:sp>
        <p:nvSpPr>
          <p:cNvPr id="30" name="Rectangle: Rounded Corners 29">
            <a:extLst>
              <a:ext uri="{FF2B5EF4-FFF2-40B4-BE49-F238E27FC236}">
                <a16:creationId xmlns:a16="http://schemas.microsoft.com/office/drawing/2014/main" id="{67A7CD7F-C096-2836-C9B0-2F00F8BA7CDF}"/>
              </a:ext>
            </a:extLst>
          </p:cNvPr>
          <p:cNvSpPr/>
          <p:nvPr/>
        </p:nvSpPr>
        <p:spPr>
          <a:xfrm>
            <a:off x="6349711" y="981946"/>
            <a:ext cx="2246564" cy="100965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sz="1600" b="1" dirty="0">
                <a:solidFill>
                  <a:schemeClr val="tx1"/>
                </a:solidFill>
              </a:rPr>
              <a:t>COMMUNICATION APPS USE</a:t>
            </a:r>
          </a:p>
          <a:p>
            <a:pPr algn="ctr"/>
            <a:r>
              <a:rPr lang="cs-CZ" sz="1200" b="1" dirty="0">
                <a:solidFill>
                  <a:schemeClr val="tx1"/>
                </a:solidFill>
              </a:rPr>
              <a:t>T</a:t>
            </a:r>
          </a:p>
        </p:txBody>
      </p:sp>
      <p:sp>
        <p:nvSpPr>
          <p:cNvPr id="31" name="Rectangle: Rounded Corners 30">
            <a:extLst>
              <a:ext uri="{FF2B5EF4-FFF2-40B4-BE49-F238E27FC236}">
                <a16:creationId xmlns:a16="http://schemas.microsoft.com/office/drawing/2014/main" id="{04776A42-50D5-B6DD-770A-3E7AB9192F8A}"/>
              </a:ext>
            </a:extLst>
          </p:cNvPr>
          <p:cNvSpPr/>
          <p:nvPr/>
        </p:nvSpPr>
        <p:spPr>
          <a:xfrm>
            <a:off x="1990422" y="981946"/>
            <a:ext cx="2229212" cy="100965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sz="1600" b="1" dirty="0">
                <a:solidFill>
                  <a:schemeClr val="tx1"/>
                </a:solidFill>
              </a:rPr>
              <a:t>COMMUNICATION APPS USE</a:t>
            </a:r>
          </a:p>
          <a:p>
            <a:pPr algn="ctr"/>
            <a:r>
              <a:rPr lang="cs-CZ" sz="1200" b="1" dirty="0">
                <a:solidFill>
                  <a:schemeClr val="tx1"/>
                </a:solidFill>
              </a:rPr>
              <a:t>T-1</a:t>
            </a:r>
          </a:p>
        </p:txBody>
      </p:sp>
      <p:sp>
        <p:nvSpPr>
          <p:cNvPr id="32" name="Rectangle: Rounded Corners 31">
            <a:extLst>
              <a:ext uri="{FF2B5EF4-FFF2-40B4-BE49-F238E27FC236}">
                <a16:creationId xmlns:a16="http://schemas.microsoft.com/office/drawing/2014/main" id="{D5BFE223-4E81-CC4B-C7A4-A1E0AFE53D68}"/>
              </a:ext>
            </a:extLst>
          </p:cNvPr>
          <p:cNvSpPr/>
          <p:nvPr/>
        </p:nvSpPr>
        <p:spPr>
          <a:xfrm>
            <a:off x="6349710" y="978241"/>
            <a:ext cx="2246564" cy="1009650"/>
          </a:xfrm>
          <a:prstGeom prst="roundRect">
            <a:avLst/>
          </a:prstGeom>
          <a:solidFill>
            <a:srgbClr val="FDE571"/>
          </a:solidFill>
          <a:ln>
            <a:solidFill>
              <a:srgbClr val="FDE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tx1"/>
                </a:solidFill>
              </a:rPr>
              <a:t>SOCIAL NETWORKING APPS USE</a:t>
            </a:r>
          </a:p>
          <a:p>
            <a:pPr algn="ctr"/>
            <a:r>
              <a:rPr lang="cs-CZ" sz="1200" b="1" dirty="0">
                <a:solidFill>
                  <a:schemeClr val="tx1"/>
                </a:solidFill>
              </a:rPr>
              <a:t>T</a:t>
            </a:r>
          </a:p>
        </p:txBody>
      </p:sp>
      <p:sp>
        <p:nvSpPr>
          <p:cNvPr id="33" name="Rectangle: Rounded Corners 32">
            <a:extLst>
              <a:ext uri="{FF2B5EF4-FFF2-40B4-BE49-F238E27FC236}">
                <a16:creationId xmlns:a16="http://schemas.microsoft.com/office/drawing/2014/main" id="{973A4997-3F15-6719-7956-C287E253CCB4}"/>
              </a:ext>
            </a:extLst>
          </p:cNvPr>
          <p:cNvSpPr/>
          <p:nvPr/>
        </p:nvSpPr>
        <p:spPr>
          <a:xfrm>
            <a:off x="1990421" y="990781"/>
            <a:ext cx="2220854" cy="1009650"/>
          </a:xfrm>
          <a:prstGeom prst="roundRect">
            <a:avLst/>
          </a:prstGeom>
          <a:solidFill>
            <a:srgbClr val="FDE571"/>
          </a:solidFill>
          <a:ln>
            <a:solidFill>
              <a:srgbClr val="FDE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tx1"/>
                </a:solidFill>
              </a:rPr>
              <a:t>SOCIAL NETWORKING APPS USE </a:t>
            </a:r>
          </a:p>
          <a:p>
            <a:pPr algn="ctr"/>
            <a:r>
              <a:rPr lang="cs-CZ" sz="1200" b="1" dirty="0">
                <a:solidFill>
                  <a:schemeClr val="tx1"/>
                </a:solidFill>
              </a:rPr>
              <a:t>T-1</a:t>
            </a:r>
          </a:p>
        </p:txBody>
      </p:sp>
      <p:cxnSp>
        <p:nvCxnSpPr>
          <p:cNvPr id="37" name="Straight Arrow Connector 36">
            <a:extLst>
              <a:ext uri="{FF2B5EF4-FFF2-40B4-BE49-F238E27FC236}">
                <a16:creationId xmlns:a16="http://schemas.microsoft.com/office/drawing/2014/main" id="{C823FAA6-A82C-C98F-FB5D-7B60FE77F864}"/>
              </a:ext>
            </a:extLst>
          </p:cNvPr>
          <p:cNvCxnSpPr>
            <a:cxnSpLocks/>
          </p:cNvCxnSpPr>
          <p:nvPr/>
        </p:nvCxnSpPr>
        <p:spPr>
          <a:xfrm>
            <a:off x="4164291" y="1937143"/>
            <a:ext cx="2185419" cy="168003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38" name="Rectangle: Rounded Corners 37">
            <a:extLst>
              <a:ext uri="{FF2B5EF4-FFF2-40B4-BE49-F238E27FC236}">
                <a16:creationId xmlns:a16="http://schemas.microsoft.com/office/drawing/2014/main" id="{6D2BB283-6ADE-B4EC-FF6F-DFA5A8301553}"/>
              </a:ext>
            </a:extLst>
          </p:cNvPr>
          <p:cNvSpPr/>
          <p:nvPr/>
        </p:nvSpPr>
        <p:spPr>
          <a:xfrm>
            <a:off x="1990421" y="3557659"/>
            <a:ext cx="2229210" cy="1009650"/>
          </a:xfrm>
          <a:prstGeom prst="roundRect">
            <a:avLst/>
          </a:prstGeom>
          <a:solidFill>
            <a:srgbClr val="77D4F5"/>
          </a:solidFill>
          <a:ln>
            <a:solidFill>
              <a:srgbClr val="77D4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tx1"/>
                </a:solidFill>
              </a:rPr>
              <a:t>PERCEIVED SOCIAL SUPPORT</a:t>
            </a:r>
          </a:p>
          <a:p>
            <a:pPr algn="ctr"/>
            <a:r>
              <a:rPr lang="cs-CZ" sz="1200" b="1" dirty="0">
                <a:solidFill>
                  <a:schemeClr val="tx1"/>
                </a:solidFill>
              </a:rPr>
              <a:t>T-1</a:t>
            </a:r>
          </a:p>
        </p:txBody>
      </p:sp>
      <p:sp>
        <p:nvSpPr>
          <p:cNvPr id="39" name="Rectangle: Rounded Corners 38">
            <a:extLst>
              <a:ext uri="{FF2B5EF4-FFF2-40B4-BE49-F238E27FC236}">
                <a16:creationId xmlns:a16="http://schemas.microsoft.com/office/drawing/2014/main" id="{9895A333-5EA0-2F52-1378-F034562E5177}"/>
              </a:ext>
            </a:extLst>
          </p:cNvPr>
          <p:cNvSpPr/>
          <p:nvPr/>
        </p:nvSpPr>
        <p:spPr>
          <a:xfrm>
            <a:off x="6349710" y="3557659"/>
            <a:ext cx="2228845" cy="1009650"/>
          </a:xfrm>
          <a:prstGeom prst="roundRect">
            <a:avLst/>
          </a:prstGeom>
          <a:solidFill>
            <a:srgbClr val="77D4F5"/>
          </a:solidFill>
          <a:ln>
            <a:solidFill>
              <a:srgbClr val="77D4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tx1"/>
                </a:solidFill>
              </a:rPr>
              <a:t>PERCEIVED SOCIAL SUPPORT</a:t>
            </a:r>
          </a:p>
          <a:p>
            <a:pPr algn="ctr"/>
            <a:r>
              <a:rPr lang="cs-CZ" sz="1200" b="1" dirty="0">
                <a:solidFill>
                  <a:schemeClr val="tx1"/>
                </a:solidFill>
              </a:rPr>
              <a:t>T</a:t>
            </a:r>
          </a:p>
        </p:txBody>
      </p:sp>
      <p:cxnSp>
        <p:nvCxnSpPr>
          <p:cNvPr id="40" name="Straight Arrow Connector 39">
            <a:extLst>
              <a:ext uri="{FF2B5EF4-FFF2-40B4-BE49-F238E27FC236}">
                <a16:creationId xmlns:a16="http://schemas.microsoft.com/office/drawing/2014/main" id="{B2B713FA-D23A-7972-EB6A-A028C208BD4C}"/>
              </a:ext>
            </a:extLst>
          </p:cNvPr>
          <p:cNvCxnSpPr>
            <a:cxnSpLocks/>
          </p:cNvCxnSpPr>
          <p:nvPr/>
        </p:nvCxnSpPr>
        <p:spPr>
          <a:xfrm flipV="1">
            <a:off x="4219632" y="1951707"/>
            <a:ext cx="2185053" cy="166547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41" name="Rectangle: Rounded Corners 40">
            <a:extLst>
              <a:ext uri="{FF2B5EF4-FFF2-40B4-BE49-F238E27FC236}">
                <a16:creationId xmlns:a16="http://schemas.microsoft.com/office/drawing/2014/main" id="{11D4CCC5-BBD1-0D56-CB7F-D0E59FD75401}"/>
              </a:ext>
            </a:extLst>
          </p:cNvPr>
          <p:cNvSpPr/>
          <p:nvPr/>
        </p:nvSpPr>
        <p:spPr>
          <a:xfrm>
            <a:off x="453358" y="2518587"/>
            <a:ext cx="1427207" cy="7048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sz="1600" b="1" dirty="0">
                <a:solidFill>
                  <a:schemeClr val="accent1"/>
                </a:solidFill>
              </a:rPr>
              <a:t>SOCIAL ANXIETY</a:t>
            </a:r>
          </a:p>
        </p:txBody>
      </p:sp>
      <p:cxnSp>
        <p:nvCxnSpPr>
          <p:cNvPr id="42" name="Straight Arrow Connector 41">
            <a:extLst>
              <a:ext uri="{FF2B5EF4-FFF2-40B4-BE49-F238E27FC236}">
                <a16:creationId xmlns:a16="http://schemas.microsoft.com/office/drawing/2014/main" id="{EE99C991-545C-4FB5-8B1C-966E22BF30E6}"/>
              </a:ext>
            </a:extLst>
          </p:cNvPr>
          <p:cNvCxnSpPr>
            <a:cxnSpLocks/>
            <a:stCxn id="41" idx="3"/>
          </p:cNvCxnSpPr>
          <p:nvPr/>
        </p:nvCxnSpPr>
        <p:spPr>
          <a:xfrm flipV="1">
            <a:off x="1880565" y="2434557"/>
            <a:ext cx="2868120" cy="43645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43" name="Straight Arrow Connector 42">
            <a:extLst>
              <a:ext uri="{FF2B5EF4-FFF2-40B4-BE49-F238E27FC236}">
                <a16:creationId xmlns:a16="http://schemas.microsoft.com/office/drawing/2014/main" id="{28F623F4-10B0-5659-3C35-A035EE5AC7AA}"/>
              </a:ext>
            </a:extLst>
          </p:cNvPr>
          <p:cNvCxnSpPr>
            <a:cxnSpLocks/>
            <a:stCxn id="41" idx="3"/>
          </p:cNvCxnSpPr>
          <p:nvPr/>
        </p:nvCxnSpPr>
        <p:spPr>
          <a:xfrm>
            <a:off x="1880565" y="2871012"/>
            <a:ext cx="2868120" cy="29541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6" name="Straight Arrow Connector 35">
            <a:extLst>
              <a:ext uri="{FF2B5EF4-FFF2-40B4-BE49-F238E27FC236}">
                <a16:creationId xmlns:a16="http://schemas.microsoft.com/office/drawing/2014/main" id="{A74239A8-EB60-4BC6-345F-F8EDF00A7948}"/>
              </a:ext>
            </a:extLst>
          </p:cNvPr>
          <p:cNvCxnSpPr>
            <a:cxnSpLocks/>
          </p:cNvCxnSpPr>
          <p:nvPr/>
        </p:nvCxnSpPr>
        <p:spPr>
          <a:xfrm>
            <a:off x="4219632" y="4062484"/>
            <a:ext cx="2130079"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4" name="Straight Arrow Connector 33">
            <a:extLst>
              <a:ext uri="{FF2B5EF4-FFF2-40B4-BE49-F238E27FC236}">
                <a16:creationId xmlns:a16="http://schemas.microsoft.com/office/drawing/2014/main" id="{1CB4DB7F-9D9C-18D1-BB98-BD87B4648C5B}"/>
              </a:ext>
            </a:extLst>
          </p:cNvPr>
          <p:cNvCxnSpPr>
            <a:cxnSpLocks/>
          </p:cNvCxnSpPr>
          <p:nvPr/>
        </p:nvCxnSpPr>
        <p:spPr>
          <a:xfrm>
            <a:off x="4219633" y="1483066"/>
            <a:ext cx="2130078" cy="741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4" name="Title 1">
            <a:extLst>
              <a:ext uri="{FF2B5EF4-FFF2-40B4-BE49-F238E27FC236}">
                <a16:creationId xmlns:a16="http://schemas.microsoft.com/office/drawing/2014/main" id="{32AB79AD-4582-7A40-A047-A7B81179207E}"/>
              </a:ext>
            </a:extLst>
          </p:cNvPr>
          <p:cNvSpPr>
            <a:spLocks noGrp="1"/>
          </p:cNvSpPr>
          <p:nvPr>
            <p:ph type="title"/>
          </p:nvPr>
        </p:nvSpPr>
        <p:spPr>
          <a:xfrm>
            <a:off x="0" y="235438"/>
            <a:ext cx="9144000" cy="572700"/>
          </a:xfrm>
        </p:spPr>
        <p:txBody>
          <a:bodyPr/>
          <a:lstStyle/>
          <a:p>
            <a:pPr algn="ctr"/>
            <a:r>
              <a:rPr lang="cs-CZ" sz="2800" dirty="0">
                <a:solidFill>
                  <a:schemeClr val="tx1"/>
                </a:solidFill>
                <a:latin typeface="+mn-lt"/>
              </a:rPr>
              <a:t>RESULTS</a:t>
            </a:r>
          </a:p>
        </p:txBody>
      </p:sp>
    </p:spTree>
    <p:extLst>
      <p:ext uri="{BB962C8B-B14F-4D97-AF65-F5344CB8AC3E}">
        <p14:creationId xmlns:p14="http://schemas.microsoft.com/office/powerpoint/2010/main" val="266768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22" presetClass="exit" presetSubtype="4" fill="hold" grpId="1" nodeType="withEffect">
                                  <p:stCondLst>
                                    <p:cond delay="0"/>
                                  </p:stCondLst>
                                  <p:childTnLst>
                                    <p:animEffect transition="out" filter="wipe(down)">
                                      <p:cBhvr>
                                        <p:cTn id="68" dur="500"/>
                                        <p:tgtEl>
                                          <p:spTgt spid="52"/>
                                        </p:tgtEl>
                                      </p:cBhvr>
                                    </p:animEffect>
                                    <p:set>
                                      <p:cBhvr>
                                        <p:cTn id="69" dur="1" fill="hold">
                                          <p:stCondLst>
                                            <p:cond delay="499"/>
                                          </p:stCondLst>
                                        </p:cTn>
                                        <p:tgtEl>
                                          <p:spTgt spid="52"/>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par>
                                <p:cTn id="73" presetID="22" presetClass="exit" presetSubtype="4" fill="hold" grpId="1" nodeType="withEffect">
                                  <p:stCondLst>
                                    <p:cond delay="0"/>
                                  </p:stCondLst>
                                  <p:childTnLst>
                                    <p:animEffect transition="out" filter="wipe(down)">
                                      <p:cBhvr>
                                        <p:cTn id="74" dur="500"/>
                                        <p:tgtEl>
                                          <p:spTgt spid="55"/>
                                        </p:tgtEl>
                                      </p:cBhvr>
                                    </p:animEffect>
                                    <p:set>
                                      <p:cBhvr>
                                        <p:cTn id="75" dur="1" fill="hold">
                                          <p:stCondLst>
                                            <p:cond delay="499"/>
                                          </p:stCondLst>
                                        </p:cTn>
                                        <p:tgtEl>
                                          <p:spTgt spid="55"/>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500"/>
                                        <p:tgtEl>
                                          <p:spTgt spid="57"/>
                                        </p:tgtEl>
                                      </p:cBhvr>
                                    </p:animEffect>
                                  </p:childTnLst>
                                </p:cTn>
                              </p:par>
                              <p:par>
                                <p:cTn id="82" presetID="22" presetClass="exit" presetSubtype="4" fill="hold" grpId="1" nodeType="withEffect">
                                  <p:stCondLst>
                                    <p:cond delay="0"/>
                                  </p:stCondLst>
                                  <p:childTnLst>
                                    <p:animEffect transition="out" filter="wipe(down)">
                                      <p:cBhvr>
                                        <p:cTn id="83" dur="500"/>
                                        <p:tgtEl>
                                          <p:spTgt spid="59"/>
                                        </p:tgtEl>
                                      </p:cBhvr>
                                    </p:animEffect>
                                    <p:set>
                                      <p:cBhvr>
                                        <p:cTn id="84" dur="1" fill="hold">
                                          <p:stCondLst>
                                            <p:cond delay="499"/>
                                          </p:stCondLst>
                                        </p:cTn>
                                        <p:tgtEl>
                                          <p:spTgt spid="59"/>
                                        </p:tgtEl>
                                        <p:attrNameLst>
                                          <p:attrName>style.visibility</p:attrName>
                                        </p:attrNameLst>
                                      </p:cBhvr>
                                      <p:to>
                                        <p:strVal val="hidden"/>
                                      </p:to>
                                    </p:set>
                                  </p:childTnLst>
                                </p:cTn>
                              </p:par>
                              <p:par>
                                <p:cTn id="85" presetID="22" presetClass="exit" presetSubtype="4" fill="hold" grpId="1" nodeType="withEffect">
                                  <p:stCondLst>
                                    <p:cond delay="0"/>
                                  </p:stCondLst>
                                  <p:childTnLst>
                                    <p:animEffect transition="out" filter="wipe(down)">
                                      <p:cBhvr>
                                        <p:cTn id="86" dur="500"/>
                                        <p:tgtEl>
                                          <p:spTgt spid="58"/>
                                        </p:tgtEl>
                                      </p:cBhvr>
                                    </p:animEffect>
                                    <p:set>
                                      <p:cBhvr>
                                        <p:cTn id="87"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58" grpId="0"/>
      <p:bldP spid="58" grpId="1"/>
      <p:bldP spid="55" grpId="0"/>
      <p:bldP spid="55" grpId="1"/>
      <p:bldP spid="52" grpId="0"/>
      <p:bldP spid="52" grpId="1"/>
      <p:bldP spid="53" grpId="0"/>
      <p:bldP spid="54" grpId="0"/>
      <p:bldP spid="56" grpId="0"/>
      <p:bldP spid="57" grpId="0"/>
      <p:bldP spid="30" grpId="0" animBg="1"/>
      <p:bldP spid="31" grpId="0" animBg="1"/>
      <p:bldP spid="32" grpId="0" animBg="1"/>
      <p:bldP spid="33" grpId="0" animBg="1"/>
      <p:bldP spid="38" grpId="0" animBg="1"/>
      <p:bldP spid="39"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0826AE2-A202-77B7-15EA-5D8CAB54E5BA}"/>
              </a:ext>
            </a:extLst>
          </p:cNvPr>
          <p:cNvSpPr txBox="1">
            <a:spLocks/>
          </p:cNvSpPr>
          <p:nvPr/>
        </p:nvSpPr>
        <p:spPr>
          <a:xfrm>
            <a:off x="240558" y="225422"/>
            <a:ext cx="4331442" cy="442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cs-CZ" sz="1800" b="1" dirty="0">
                <a:solidFill>
                  <a:schemeClr val="tx1"/>
                </a:solidFill>
                <a:latin typeface="+mn-lt"/>
              </a:rPr>
              <a:t>RANDOM SLOPES VARIANCES</a:t>
            </a:r>
          </a:p>
        </p:txBody>
      </p:sp>
      <p:sp>
        <p:nvSpPr>
          <p:cNvPr id="8" name="TextBox 7">
            <a:extLst>
              <a:ext uri="{FF2B5EF4-FFF2-40B4-BE49-F238E27FC236}">
                <a16:creationId xmlns:a16="http://schemas.microsoft.com/office/drawing/2014/main" id="{E49E8B76-AAE4-1550-A618-504125432321}"/>
              </a:ext>
            </a:extLst>
          </p:cNvPr>
          <p:cNvSpPr txBox="1"/>
          <p:nvPr/>
        </p:nvSpPr>
        <p:spPr>
          <a:xfrm>
            <a:off x="866200" y="1088386"/>
            <a:ext cx="2715808" cy="584775"/>
          </a:xfrm>
          <a:prstGeom prst="rect">
            <a:avLst/>
          </a:prstGeom>
          <a:noFill/>
        </p:spPr>
        <p:txBody>
          <a:bodyPr wrap="none" rtlCol="0">
            <a:spAutoFit/>
          </a:bodyPr>
          <a:lstStyle/>
          <a:p>
            <a:r>
              <a:rPr lang="cs-CZ" sz="1600" dirty="0" err="1">
                <a:solidFill>
                  <a:schemeClr val="tx1"/>
                </a:solidFill>
                <a:latin typeface="+mn-lt"/>
                <a:ea typeface="Open Sans" pitchFamily="2" charset="0"/>
                <a:cs typeface="Open Sans" pitchFamily="2" charset="0"/>
              </a:rPr>
              <a:t>perceived</a:t>
            </a:r>
            <a:r>
              <a:rPr lang="cs-CZ" sz="1600" dirty="0">
                <a:solidFill>
                  <a:schemeClr val="tx1"/>
                </a:solidFill>
                <a:latin typeface="+mn-lt"/>
                <a:ea typeface="Open Sans" pitchFamily="2" charset="0"/>
                <a:cs typeface="Open Sans" pitchFamily="2" charset="0"/>
              </a:rPr>
              <a:t> </a:t>
            </a:r>
            <a:r>
              <a:rPr lang="cs-CZ" sz="1600" dirty="0" err="1">
                <a:solidFill>
                  <a:schemeClr val="tx1"/>
                </a:solidFill>
                <a:latin typeface="+mn-lt"/>
                <a:ea typeface="Open Sans" pitchFamily="2" charset="0"/>
                <a:cs typeface="Open Sans" pitchFamily="2" charset="0"/>
              </a:rPr>
              <a:t>social</a:t>
            </a:r>
            <a:r>
              <a:rPr lang="cs-CZ" sz="1600" dirty="0">
                <a:solidFill>
                  <a:schemeClr val="tx1"/>
                </a:solidFill>
                <a:latin typeface="+mn-lt"/>
                <a:ea typeface="Open Sans" pitchFamily="2" charset="0"/>
                <a:cs typeface="Open Sans" pitchFamily="2" charset="0"/>
              </a:rPr>
              <a:t> support </a:t>
            </a:r>
          </a:p>
          <a:p>
            <a:r>
              <a:rPr lang="cs-CZ" sz="1600" dirty="0">
                <a:solidFill>
                  <a:schemeClr val="tx1"/>
                </a:solidFill>
                <a:latin typeface="+mn-lt"/>
                <a:ea typeface="Open Sans" pitchFamily="2" charset="0"/>
                <a:cs typeface="Arial" panose="020B0604020202020204" pitchFamily="34" charset="0"/>
              </a:rPr>
              <a:t>→</a:t>
            </a:r>
            <a:r>
              <a:rPr lang="cs-CZ" sz="1600" dirty="0">
                <a:solidFill>
                  <a:schemeClr val="tx1"/>
                </a:solidFill>
                <a:latin typeface="+mn-lt"/>
                <a:ea typeface="Open Sans" pitchFamily="2" charset="0"/>
                <a:cs typeface="Open Sans" pitchFamily="2" charset="0"/>
              </a:rPr>
              <a:t> </a:t>
            </a:r>
            <a:r>
              <a:rPr lang="cs-CZ" sz="1600" dirty="0" err="1">
                <a:solidFill>
                  <a:schemeClr val="tx1"/>
                </a:solidFill>
                <a:latin typeface="+mn-lt"/>
                <a:ea typeface="Open Sans" pitchFamily="2" charset="0"/>
                <a:cs typeface="Open Sans" pitchFamily="2" charset="0"/>
              </a:rPr>
              <a:t>communication</a:t>
            </a:r>
            <a:r>
              <a:rPr lang="cs-CZ" sz="1600" dirty="0">
                <a:solidFill>
                  <a:schemeClr val="tx1"/>
                </a:solidFill>
                <a:latin typeface="+mn-lt"/>
                <a:ea typeface="Open Sans" pitchFamily="2" charset="0"/>
                <a:cs typeface="Open Sans" pitchFamily="2" charset="0"/>
              </a:rPr>
              <a:t> </a:t>
            </a:r>
            <a:r>
              <a:rPr lang="cs-CZ" sz="1600" dirty="0" err="1">
                <a:solidFill>
                  <a:schemeClr val="tx1"/>
                </a:solidFill>
                <a:latin typeface="+mn-lt"/>
                <a:ea typeface="Open Sans" pitchFamily="2" charset="0"/>
                <a:cs typeface="Open Sans" pitchFamily="2" charset="0"/>
              </a:rPr>
              <a:t>apps</a:t>
            </a:r>
            <a:r>
              <a:rPr lang="cs-CZ" sz="1600" dirty="0">
                <a:solidFill>
                  <a:schemeClr val="tx1"/>
                </a:solidFill>
                <a:latin typeface="+mn-lt"/>
                <a:ea typeface="Open Sans" pitchFamily="2" charset="0"/>
                <a:cs typeface="Open Sans" pitchFamily="2" charset="0"/>
              </a:rPr>
              <a:t> use</a:t>
            </a:r>
          </a:p>
        </p:txBody>
      </p:sp>
      <p:pic>
        <p:nvPicPr>
          <p:cNvPr id="2" name="Obrázek 1">
            <a:extLst>
              <a:ext uri="{FF2B5EF4-FFF2-40B4-BE49-F238E27FC236}">
                <a16:creationId xmlns:a16="http://schemas.microsoft.com/office/drawing/2014/main" id="{A39194B9-C4AE-3C04-51DA-61787AF81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1481" y="568093"/>
            <a:ext cx="5181961" cy="2072894"/>
          </a:xfrm>
          <a:prstGeom prst="rect">
            <a:avLst/>
          </a:prstGeom>
        </p:spPr>
      </p:pic>
      <p:pic>
        <p:nvPicPr>
          <p:cNvPr id="3" name="Obrázek 2">
            <a:extLst>
              <a:ext uri="{FF2B5EF4-FFF2-40B4-BE49-F238E27FC236}">
                <a16:creationId xmlns:a16="http://schemas.microsoft.com/office/drawing/2014/main" id="{51226EE8-48F4-01A2-9F6C-9630D94BC1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25" y="2640987"/>
            <a:ext cx="5595576" cy="2238230"/>
          </a:xfrm>
          <a:prstGeom prst="rect">
            <a:avLst/>
          </a:prstGeom>
        </p:spPr>
      </p:pic>
      <p:sp>
        <p:nvSpPr>
          <p:cNvPr id="4" name="TextBox 7">
            <a:extLst>
              <a:ext uri="{FF2B5EF4-FFF2-40B4-BE49-F238E27FC236}">
                <a16:creationId xmlns:a16="http://schemas.microsoft.com/office/drawing/2014/main" id="{9440D3C7-4FC9-80EB-E4E6-DC03C3BDE183}"/>
              </a:ext>
            </a:extLst>
          </p:cNvPr>
          <p:cNvSpPr txBox="1"/>
          <p:nvPr/>
        </p:nvSpPr>
        <p:spPr>
          <a:xfrm>
            <a:off x="5762601" y="3747900"/>
            <a:ext cx="2908168" cy="584775"/>
          </a:xfrm>
          <a:prstGeom prst="rect">
            <a:avLst/>
          </a:prstGeom>
          <a:noFill/>
        </p:spPr>
        <p:txBody>
          <a:bodyPr wrap="none" rtlCol="0">
            <a:spAutoFit/>
          </a:bodyPr>
          <a:lstStyle/>
          <a:p>
            <a:pPr algn="ctr"/>
            <a:r>
              <a:rPr lang="cs-CZ" sz="1600" dirty="0" err="1">
                <a:solidFill>
                  <a:schemeClr val="tx1"/>
                </a:solidFill>
                <a:latin typeface="+mn-lt"/>
                <a:ea typeface="Open Sans" pitchFamily="2" charset="0"/>
                <a:cs typeface="Open Sans" pitchFamily="2" charset="0"/>
              </a:rPr>
              <a:t>perceived</a:t>
            </a:r>
            <a:r>
              <a:rPr lang="cs-CZ" sz="1600" dirty="0">
                <a:solidFill>
                  <a:schemeClr val="tx1"/>
                </a:solidFill>
                <a:latin typeface="+mn-lt"/>
                <a:ea typeface="Open Sans" pitchFamily="2" charset="0"/>
                <a:cs typeface="Open Sans" pitchFamily="2" charset="0"/>
              </a:rPr>
              <a:t> </a:t>
            </a:r>
            <a:r>
              <a:rPr lang="cs-CZ" sz="1600" dirty="0" err="1">
                <a:solidFill>
                  <a:schemeClr val="tx1"/>
                </a:solidFill>
                <a:latin typeface="+mn-lt"/>
                <a:ea typeface="Open Sans" pitchFamily="2" charset="0"/>
                <a:cs typeface="Open Sans" pitchFamily="2" charset="0"/>
              </a:rPr>
              <a:t>social</a:t>
            </a:r>
            <a:r>
              <a:rPr lang="cs-CZ" sz="1600" dirty="0">
                <a:solidFill>
                  <a:schemeClr val="tx1"/>
                </a:solidFill>
                <a:latin typeface="+mn-lt"/>
                <a:ea typeface="Open Sans" pitchFamily="2" charset="0"/>
                <a:cs typeface="Open Sans" pitchFamily="2" charset="0"/>
              </a:rPr>
              <a:t> support </a:t>
            </a:r>
          </a:p>
          <a:p>
            <a:pPr algn="ctr"/>
            <a:r>
              <a:rPr lang="cs-CZ" sz="1600" dirty="0">
                <a:solidFill>
                  <a:schemeClr val="tx1"/>
                </a:solidFill>
                <a:latin typeface="+mn-lt"/>
                <a:ea typeface="Open Sans" pitchFamily="2" charset="0"/>
                <a:cs typeface="Arial" panose="020B0604020202020204" pitchFamily="34" charset="0"/>
              </a:rPr>
              <a:t>→</a:t>
            </a:r>
            <a:r>
              <a:rPr lang="cs-CZ" sz="1600" dirty="0">
                <a:solidFill>
                  <a:schemeClr val="tx1"/>
                </a:solidFill>
                <a:latin typeface="+mn-lt"/>
                <a:ea typeface="Open Sans" pitchFamily="2" charset="0"/>
                <a:cs typeface="Open Sans" pitchFamily="2" charset="0"/>
              </a:rPr>
              <a:t> </a:t>
            </a:r>
            <a:r>
              <a:rPr lang="cs-CZ" sz="1600" dirty="0" err="1">
                <a:solidFill>
                  <a:schemeClr val="tx1"/>
                </a:solidFill>
                <a:latin typeface="+mn-lt"/>
                <a:ea typeface="Open Sans" pitchFamily="2" charset="0"/>
                <a:cs typeface="Open Sans" pitchFamily="2" charset="0"/>
              </a:rPr>
              <a:t>social</a:t>
            </a:r>
            <a:r>
              <a:rPr lang="cs-CZ" sz="1600" dirty="0">
                <a:solidFill>
                  <a:schemeClr val="tx1"/>
                </a:solidFill>
                <a:latin typeface="+mn-lt"/>
                <a:ea typeface="Open Sans" pitchFamily="2" charset="0"/>
                <a:cs typeface="Open Sans" pitchFamily="2" charset="0"/>
              </a:rPr>
              <a:t> networking </a:t>
            </a:r>
            <a:r>
              <a:rPr lang="cs-CZ" sz="1600" dirty="0" err="1">
                <a:solidFill>
                  <a:schemeClr val="tx1"/>
                </a:solidFill>
                <a:latin typeface="+mn-lt"/>
                <a:ea typeface="Open Sans" pitchFamily="2" charset="0"/>
                <a:cs typeface="Open Sans" pitchFamily="2" charset="0"/>
              </a:rPr>
              <a:t>apps</a:t>
            </a:r>
            <a:r>
              <a:rPr lang="cs-CZ" sz="1600" dirty="0">
                <a:solidFill>
                  <a:schemeClr val="tx1"/>
                </a:solidFill>
                <a:latin typeface="+mn-lt"/>
                <a:ea typeface="Open Sans" pitchFamily="2" charset="0"/>
                <a:cs typeface="Open Sans" pitchFamily="2" charset="0"/>
              </a:rPr>
              <a:t> use</a:t>
            </a:r>
          </a:p>
        </p:txBody>
      </p:sp>
      <p:sp>
        <p:nvSpPr>
          <p:cNvPr id="6" name="Ovál 5">
            <a:extLst>
              <a:ext uri="{FF2B5EF4-FFF2-40B4-BE49-F238E27FC236}">
                <a16:creationId xmlns:a16="http://schemas.microsoft.com/office/drawing/2014/main" id="{C07800F4-B9FC-383E-256F-96A29DD09AA9}"/>
              </a:ext>
            </a:extLst>
          </p:cNvPr>
          <p:cNvSpPr/>
          <p:nvPr/>
        </p:nvSpPr>
        <p:spPr>
          <a:xfrm>
            <a:off x="5172075" y="2771681"/>
            <a:ext cx="781050" cy="78609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10" name="Ovál 9">
            <a:extLst>
              <a:ext uri="{FF2B5EF4-FFF2-40B4-BE49-F238E27FC236}">
                <a16:creationId xmlns:a16="http://schemas.microsoft.com/office/drawing/2014/main" id="{58703D24-CDD6-963F-43B8-F80600A56135}"/>
              </a:ext>
            </a:extLst>
          </p:cNvPr>
          <p:cNvSpPr/>
          <p:nvPr/>
        </p:nvSpPr>
        <p:spPr>
          <a:xfrm>
            <a:off x="48379" y="3343275"/>
            <a:ext cx="1199396" cy="117157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11" name="Ovál 10">
            <a:extLst>
              <a:ext uri="{FF2B5EF4-FFF2-40B4-BE49-F238E27FC236}">
                <a16:creationId xmlns:a16="http://schemas.microsoft.com/office/drawing/2014/main" id="{9067C37F-A4FD-3766-1921-76574FD9DEC4}"/>
              </a:ext>
            </a:extLst>
          </p:cNvPr>
          <p:cNvSpPr/>
          <p:nvPr/>
        </p:nvSpPr>
        <p:spPr>
          <a:xfrm>
            <a:off x="8574589" y="987729"/>
            <a:ext cx="468326" cy="593422"/>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12" name="Ovál 11">
            <a:extLst>
              <a:ext uri="{FF2B5EF4-FFF2-40B4-BE49-F238E27FC236}">
                <a16:creationId xmlns:a16="http://schemas.microsoft.com/office/drawing/2014/main" id="{A7317A6D-C744-954A-CF42-48AE3E8001F1}"/>
              </a:ext>
            </a:extLst>
          </p:cNvPr>
          <p:cNvSpPr/>
          <p:nvPr/>
        </p:nvSpPr>
        <p:spPr>
          <a:xfrm>
            <a:off x="3802564" y="1380773"/>
            <a:ext cx="540836" cy="593422"/>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366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1" nodeType="clickEffect">
                                  <p:stCondLst>
                                    <p:cond delay="0"/>
                                  </p:stCondLst>
                                  <p:childTnLst>
                                    <p:animEffect transition="out" filter="fade">
                                      <p:cBhvr>
                                        <p:cTn id="30" dur="500" tmFilter="0, 0; .2, .5; .8, .5; 1, 0"/>
                                        <p:tgtEl>
                                          <p:spTgt spid="6"/>
                                        </p:tgtEl>
                                      </p:cBhvr>
                                    </p:animEffect>
                                    <p:animScale>
                                      <p:cBhvr>
                                        <p:cTn id="31" dur="250" autoRev="1" fill="hold"/>
                                        <p:tgtEl>
                                          <p:spTgt spid="6"/>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1" nodeType="clickEffect">
                                  <p:stCondLst>
                                    <p:cond delay="0"/>
                                  </p:stCondLst>
                                  <p:childTnLst>
                                    <p:animEffect transition="out" filter="fade">
                                      <p:cBhvr>
                                        <p:cTn id="35" dur="500" tmFilter="0, 0; .2, .5; .8, .5; 1, 0"/>
                                        <p:tgtEl>
                                          <p:spTgt spid="10"/>
                                        </p:tgtEl>
                                      </p:cBhvr>
                                    </p:animEffect>
                                    <p:animScale>
                                      <p:cBhvr>
                                        <p:cTn id="36"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84" name="Google Shape;784;p42"/>
          <p:cNvSpPr txBox="1">
            <a:spLocks noGrp="1"/>
          </p:cNvSpPr>
          <p:nvPr>
            <p:ph type="subTitle" idx="4294967295"/>
          </p:nvPr>
        </p:nvSpPr>
        <p:spPr>
          <a:xfrm>
            <a:off x="563527" y="2711538"/>
            <a:ext cx="3930292" cy="1524431"/>
          </a:xfrm>
          <a:prstGeom prst="rect">
            <a:avLst/>
          </a:prstGeom>
        </p:spPr>
        <p:txBody>
          <a:bodyPr spcFirstLastPara="1" wrap="square" lIns="91425" tIns="91425" rIns="91425" bIns="91425" anchor="t" anchorCtr="0">
            <a:noAutofit/>
          </a:bodyPr>
          <a:lstStyle/>
          <a:p>
            <a:pPr marL="285750" indent="-285750" algn="ctr">
              <a:buSzPct val="100000"/>
              <a:buFont typeface="Arial" panose="020B0604020202020204" pitchFamily="34" charset="0"/>
              <a:buChar char="•"/>
            </a:pPr>
            <a:r>
              <a:rPr lang="cs-CZ" sz="1600" dirty="0" err="1">
                <a:latin typeface="+mn-lt"/>
              </a:rPr>
              <a:t>daily</a:t>
            </a:r>
            <a:r>
              <a:rPr lang="cs-CZ" sz="1600" dirty="0">
                <a:latin typeface="+mn-lt"/>
              </a:rPr>
              <a:t> </a:t>
            </a:r>
            <a:r>
              <a:rPr lang="cs-CZ" sz="1600" dirty="0" err="1">
                <a:latin typeface="+mn-lt"/>
              </a:rPr>
              <a:t>decrease</a:t>
            </a:r>
            <a:r>
              <a:rPr lang="cs-CZ" sz="1600" dirty="0">
                <a:latin typeface="+mn-lt"/>
              </a:rPr>
              <a:t> of PSS </a:t>
            </a:r>
            <a:r>
              <a:rPr lang="cs-CZ" sz="1600" dirty="0" err="1">
                <a:latin typeface="+mn-lt"/>
              </a:rPr>
              <a:t>may</a:t>
            </a:r>
            <a:r>
              <a:rPr lang="cs-CZ" sz="1600" dirty="0">
                <a:latin typeface="+mn-lt"/>
              </a:rPr>
              <a:t> </a:t>
            </a:r>
            <a:r>
              <a:rPr lang="cs-CZ" sz="1600" dirty="0" err="1">
                <a:latin typeface="+mn-lt"/>
              </a:rPr>
              <a:t>be</a:t>
            </a:r>
            <a:r>
              <a:rPr lang="cs-CZ" sz="1600" dirty="0">
                <a:latin typeface="+mn-lt"/>
              </a:rPr>
              <a:t> </a:t>
            </a:r>
            <a:r>
              <a:rPr lang="cs-CZ" sz="1600" dirty="0" err="1">
                <a:latin typeface="+mn-lt"/>
              </a:rPr>
              <a:t>caused</a:t>
            </a:r>
            <a:r>
              <a:rPr lang="cs-CZ" sz="1600" dirty="0">
                <a:latin typeface="+mn-lt"/>
              </a:rPr>
              <a:t> by negative </a:t>
            </a:r>
            <a:r>
              <a:rPr lang="cs-CZ" sz="1600" dirty="0" err="1">
                <a:latin typeface="+mn-lt"/>
              </a:rPr>
              <a:t>or</a:t>
            </a:r>
            <a:r>
              <a:rPr lang="cs-CZ" sz="1600" dirty="0">
                <a:latin typeface="+mn-lt"/>
              </a:rPr>
              <a:t> </a:t>
            </a:r>
            <a:r>
              <a:rPr lang="cs-CZ" sz="1600" dirty="0" err="1">
                <a:latin typeface="+mn-lt"/>
              </a:rPr>
              <a:t>stressful</a:t>
            </a:r>
            <a:r>
              <a:rPr lang="cs-CZ" sz="1600" dirty="0">
                <a:latin typeface="+mn-lt"/>
              </a:rPr>
              <a:t> </a:t>
            </a:r>
            <a:r>
              <a:rPr lang="cs-CZ" sz="1600" dirty="0" err="1">
                <a:latin typeface="+mn-lt"/>
              </a:rPr>
              <a:t>experience</a:t>
            </a:r>
            <a:endParaRPr lang="cs-CZ" sz="1600" dirty="0">
              <a:latin typeface="+mn-lt"/>
            </a:endParaRPr>
          </a:p>
          <a:p>
            <a:pPr marL="285750" indent="-285750" algn="ctr">
              <a:buSzPct val="100000"/>
              <a:buFont typeface="Arial" panose="020B0604020202020204" pitchFamily="34" charset="0"/>
              <a:buChar char="•"/>
            </a:pPr>
            <a:r>
              <a:rPr lang="cs-CZ" sz="1600" dirty="0" err="1">
                <a:latin typeface="+mn-lt"/>
              </a:rPr>
              <a:t>adolescents</a:t>
            </a:r>
            <a:r>
              <a:rPr lang="cs-CZ" sz="1600" dirty="0">
                <a:latin typeface="+mn-lt"/>
              </a:rPr>
              <a:t> </a:t>
            </a:r>
            <a:r>
              <a:rPr lang="cs-CZ" sz="1600" dirty="0" err="1">
                <a:latin typeface="+mn-lt"/>
              </a:rPr>
              <a:t>want</a:t>
            </a:r>
            <a:r>
              <a:rPr lang="cs-CZ" sz="1600" dirty="0">
                <a:latin typeface="+mn-lt"/>
              </a:rPr>
              <a:t> to </a:t>
            </a:r>
            <a:r>
              <a:rPr lang="cs-CZ" sz="1600" dirty="0" err="1">
                <a:latin typeface="+mn-lt"/>
              </a:rPr>
              <a:t>escape</a:t>
            </a:r>
            <a:r>
              <a:rPr lang="cs-CZ" sz="1600" dirty="0">
                <a:latin typeface="+mn-lt"/>
              </a:rPr>
              <a:t> </a:t>
            </a:r>
            <a:r>
              <a:rPr lang="cs-CZ" sz="1600" dirty="0" err="1">
                <a:latin typeface="+mn-lt"/>
              </a:rPr>
              <a:t>from</a:t>
            </a:r>
            <a:r>
              <a:rPr lang="cs-CZ" sz="1600" dirty="0">
                <a:latin typeface="+mn-lt"/>
              </a:rPr>
              <a:t> negative </a:t>
            </a:r>
            <a:r>
              <a:rPr lang="cs-CZ" sz="1600" dirty="0" err="1">
                <a:latin typeface="+mn-lt"/>
              </a:rPr>
              <a:t>emotions</a:t>
            </a:r>
            <a:r>
              <a:rPr lang="cs-CZ" sz="1600" dirty="0">
                <a:latin typeface="+mn-lt"/>
              </a:rPr>
              <a:t> – </a:t>
            </a:r>
            <a:r>
              <a:rPr lang="cs-CZ" sz="1600" dirty="0" err="1">
                <a:latin typeface="+mn-lt"/>
              </a:rPr>
              <a:t>social</a:t>
            </a:r>
            <a:r>
              <a:rPr lang="cs-CZ" sz="1600" dirty="0">
                <a:latin typeface="+mn-lt"/>
              </a:rPr>
              <a:t> media </a:t>
            </a:r>
            <a:r>
              <a:rPr lang="cs-CZ" sz="1200" dirty="0">
                <a:latin typeface="+mn-lt"/>
              </a:rPr>
              <a:t>(</a:t>
            </a:r>
            <a:r>
              <a:rPr lang="cs-CZ" sz="1200" dirty="0" err="1">
                <a:latin typeface="+mn-lt"/>
              </a:rPr>
              <a:t>Zillmann</a:t>
            </a:r>
            <a:r>
              <a:rPr lang="cs-CZ" sz="1200" dirty="0">
                <a:latin typeface="+mn-lt"/>
              </a:rPr>
              <a:t>, 1988)</a:t>
            </a:r>
            <a:endParaRPr sz="1200" dirty="0">
              <a:latin typeface="+mn-lt"/>
            </a:endParaRPr>
          </a:p>
          <a:p>
            <a:pPr marL="285750" indent="-285750" algn="ctr">
              <a:buSzPts val="1100"/>
              <a:buFont typeface="Arial" panose="020B0604020202020204" pitchFamily="34" charset="0"/>
              <a:buChar char="•"/>
            </a:pPr>
            <a:endParaRPr sz="1600" dirty="0">
              <a:latin typeface="+mn-lt"/>
            </a:endParaRPr>
          </a:p>
          <a:p>
            <a:pPr marL="285750" indent="-285750" algn="ctr">
              <a:buFont typeface="Arial" panose="020B0604020202020204" pitchFamily="34" charset="0"/>
              <a:buChar char="•"/>
            </a:pPr>
            <a:endParaRPr sz="1600" dirty="0">
              <a:latin typeface="+mn-lt"/>
            </a:endParaRPr>
          </a:p>
        </p:txBody>
      </p:sp>
      <p:sp>
        <p:nvSpPr>
          <p:cNvPr id="777" name="Google Shape;777;p42"/>
          <p:cNvSpPr txBox="1">
            <a:spLocks noGrp="1"/>
          </p:cNvSpPr>
          <p:nvPr>
            <p:ph type="title" idx="4294967295"/>
          </p:nvPr>
        </p:nvSpPr>
        <p:spPr>
          <a:xfrm>
            <a:off x="5619502" y="2317414"/>
            <a:ext cx="2523144" cy="58240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sz="1600" dirty="0">
                <a:latin typeface="+mn-lt"/>
              </a:rPr>
              <a:t>SOCIAL ANXIETY</a:t>
            </a:r>
            <a:endParaRPr sz="1600" dirty="0">
              <a:latin typeface="+mn-lt"/>
            </a:endParaRPr>
          </a:p>
        </p:txBody>
      </p:sp>
      <p:sp>
        <p:nvSpPr>
          <p:cNvPr id="772" name="Google Shape;772;p42"/>
          <p:cNvSpPr txBox="1">
            <a:spLocks noGrp="1"/>
          </p:cNvSpPr>
          <p:nvPr>
            <p:ph type="subTitle" idx="4294967295"/>
          </p:nvPr>
        </p:nvSpPr>
        <p:spPr>
          <a:xfrm>
            <a:off x="1553884" y="1365268"/>
            <a:ext cx="2239963" cy="10495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1600" dirty="0">
              <a:latin typeface="+mn-lt"/>
            </a:endParaRPr>
          </a:p>
          <a:p>
            <a:pPr marL="0" lvl="0" indent="0" algn="ctr" rtl="0">
              <a:spcBef>
                <a:spcPts val="0"/>
              </a:spcBef>
              <a:spcAft>
                <a:spcPts val="0"/>
              </a:spcAft>
              <a:buNone/>
            </a:pPr>
            <a:endParaRPr dirty="0">
              <a:latin typeface="+mn-lt"/>
            </a:endParaRPr>
          </a:p>
        </p:txBody>
      </p:sp>
      <p:pic>
        <p:nvPicPr>
          <p:cNvPr id="11" name="Picture 10">
            <a:extLst>
              <a:ext uri="{FF2B5EF4-FFF2-40B4-BE49-F238E27FC236}">
                <a16:creationId xmlns:a16="http://schemas.microsoft.com/office/drawing/2014/main" id="{4CA50E8D-6963-DC25-C2CF-3698B0C4B3CC}"/>
              </a:ext>
            </a:extLst>
          </p:cNvPr>
          <p:cNvPicPr>
            <a:picLocks noChangeAspect="1"/>
          </p:cNvPicPr>
          <p:nvPr/>
        </p:nvPicPr>
        <p:blipFill>
          <a:blip r:embed="rId3"/>
          <a:stretch>
            <a:fillRect/>
          </a:stretch>
        </p:blipFill>
        <p:spPr>
          <a:xfrm>
            <a:off x="6447686" y="1436395"/>
            <a:ext cx="866775" cy="866775"/>
          </a:xfrm>
          <a:prstGeom prst="rect">
            <a:avLst/>
          </a:prstGeom>
        </p:spPr>
      </p:pic>
      <p:sp>
        <p:nvSpPr>
          <p:cNvPr id="20" name="Google Shape;783;p42">
            <a:extLst>
              <a:ext uri="{FF2B5EF4-FFF2-40B4-BE49-F238E27FC236}">
                <a16:creationId xmlns:a16="http://schemas.microsoft.com/office/drawing/2014/main" id="{2A26CC34-534E-C90C-5562-6F92424DEA40}"/>
              </a:ext>
            </a:extLst>
          </p:cNvPr>
          <p:cNvSpPr txBox="1">
            <a:spLocks/>
          </p:cNvSpPr>
          <p:nvPr/>
        </p:nvSpPr>
        <p:spPr>
          <a:xfrm>
            <a:off x="782197" y="2317414"/>
            <a:ext cx="3510385" cy="6249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algn="ctr"/>
            <a:r>
              <a:rPr lang="cs-CZ" sz="1600" dirty="0">
                <a:latin typeface="+mn-lt"/>
              </a:rPr>
              <a:t>MOOD MANAGEMENT THEORY</a:t>
            </a:r>
          </a:p>
        </p:txBody>
      </p:sp>
      <p:sp>
        <p:nvSpPr>
          <p:cNvPr id="2" name="Google Shape;1133;p45">
            <a:extLst>
              <a:ext uri="{FF2B5EF4-FFF2-40B4-BE49-F238E27FC236}">
                <a16:creationId xmlns:a16="http://schemas.microsoft.com/office/drawing/2014/main" id="{9712D902-A2E7-F046-800D-F37F408E6316}"/>
              </a:ext>
            </a:extLst>
          </p:cNvPr>
          <p:cNvSpPr txBox="1">
            <a:spLocks noGrp="1"/>
          </p:cNvSpPr>
          <p:nvPr>
            <p:ph type="title"/>
          </p:nvPr>
        </p:nvSpPr>
        <p:spPr>
          <a:xfrm>
            <a:off x="0" y="189737"/>
            <a:ext cx="914399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cs-CZ" sz="2800" dirty="0">
                <a:solidFill>
                  <a:schemeClr val="tx1"/>
                </a:solidFill>
                <a:latin typeface="+mn-lt"/>
              </a:rPr>
              <a:t>DISCUSSION</a:t>
            </a:r>
            <a:endParaRPr sz="2800" dirty="0">
              <a:solidFill>
                <a:schemeClr val="tx1"/>
              </a:solidFill>
              <a:latin typeface="+mn-lt"/>
            </a:endParaRPr>
          </a:p>
        </p:txBody>
      </p:sp>
      <p:sp>
        <p:nvSpPr>
          <p:cNvPr id="4" name="Google Shape;778;p42">
            <a:extLst>
              <a:ext uri="{FF2B5EF4-FFF2-40B4-BE49-F238E27FC236}">
                <a16:creationId xmlns:a16="http://schemas.microsoft.com/office/drawing/2014/main" id="{2EBBF5B4-FA18-31D7-B158-920239B4817A}"/>
              </a:ext>
            </a:extLst>
          </p:cNvPr>
          <p:cNvSpPr txBox="1">
            <a:spLocks/>
          </p:cNvSpPr>
          <p:nvPr/>
        </p:nvSpPr>
        <p:spPr>
          <a:xfrm>
            <a:off x="4995696" y="2711538"/>
            <a:ext cx="3770756" cy="17192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285750" indent="-285750" algn="ctr">
              <a:buSzPct val="100000"/>
              <a:buFont typeface="Arial" panose="020B0604020202020204" pitchFamily="34" charset="0"/>
              <a:buChar char="•"/>
            </a:pPr>
            <a:r>
              <a:rPr lang="cs-CZ" sz="1600" dirty="0" err="1">
                <a:latin typeface="+mn-lt"/>
              </a:rPr>
              <a:t>social</a:t>
            </a:r>
            <a:r>
              <a:rPr lang="cs-CZ" sz="1600" dirty="0">
                <a:latin typeface="+mn-lt"/>
              </a:rPr>
              <a:t> </a:t>
            </a:r>
            <a:r>
              <a:rPr lang="cs-CZ" sz="1600" dirty="0" err="1">
                <a:latin typeface="+mn-lt"/>
              </a:rPr>
              <a:t>anxiety</a:t>
            </a:r>
            <a:r>
              <a:rPr lang="cs-CZ" sz="1600" dirty="0">
                <a:latin typeface="+mn-lt"/>
              </a:rPr>
              <a:t> </a:t>
            </a:r>
            <a:r>
              <a:rPr lang="cs-CZ" sz="1600" dirty="0" err="1">
                <a:latin typeface="+mn-lt"/>
              </a:rPr>
              <a:t>does</a:t>
            </a:r>
            <a:r>
              <a:rPr lang="cs-CZ" sz="1600" dirty="0">
                <a:latin typeface="+mn-lt"/>
              </a:rPr>
              <a:t> not </a:t>
            </a:r>
            <a:r>
              <a:rPr lang="cs-CZ" sz="1600" dirty="0" err="1">
                <a:latin typeface="+mn-lt"/>
              </a:rPr>
              <a:t>seem</a:t>
            </a:r>
            <a:r>
              <a:rPr lang="cs-CZ" sz="1600" dirty="0">
                <a:latin typeface="+mn-lt"/>
              </a:rPr>
              <a:t> to </a:t>
            </a:r>
            <a:r>
              <a:rPr lang="cs-CZ" sz="1600" dirty="0" err="1">
                <a:latin typeface="+mn-lt"/>
              </a:rPr>
              <a:t>explain</a:t>
            </a:r>
            <a:r>
              <a:rPr lang="cs-CZ" sz="1600" dirty="0">
                <a:latin typeface="+mn-lt"/>
              </a:rPr>
              <a:t> </a:t>
            </a:r>
            <a:r>
              <a:rPr lang="cs-CZ" sz="1600" dirty="0" err="1">
                <a:latin typeface="+mn-lt"/>
              </a:rPr>
              <a:t>the</a:t>
            </a:r>
            <a:r>
              <a:rPr lang="cs-CZ" sz="1600" dirty="0">
                <a:latin typeface="+mn-lt"/>
              </a:rPr>
              <a:t> </a:t>
            </a:r>
            <a:r>
              <a:rPr lang="cs-CZ" sz="1600" dirty="0" err="1">
                <a:latin typeface="+mn-lt"/>
              </a:rPr>
              <a:t>individual</a:t>
            </a:r>
            <a:r>
              <a:rPr lang="cs-CZ" sz="1600" dirty="0">
                <a:latin typeface="+mn-lt"/>
              </a:rPr>
              <a:t> </a:t>
            </a:r>
            <a:r>
              <a:rPr lang="cs-CZ" sz="1600" dirty="0" err="1">
                <a:latin typeface="+mn-lt"/>
              </a:rPr>
              <a:t>differences</a:t>
            </a:r>
            <a:r>
              <a:rPr lang="cs-CZ" sz="1600" dirty="0">
                <a:latin typeface="+mn-lt"/>
              </a:rPr>
              <a:t> in </a:t>
            </a:r>
            <a:r>
              <a:rPr lang="cs-CZ" sz="1600" dirty="0" err="1">
                <a:latin typeface="+mn-lt"/>
              </a:rPr>
              <a:t>within</a:t>
            </a:r>
            <a:r>
              <a:rPr lang="cs-CZ" sz="1600" dirty="0">
                <a:latin typeface="+mn-lt"/>
              </a:rPr>
              <a:t>-person </a:t>
            </a:r>
            <a:r>
              <a:rPr lang="cs-CZ" sz="1600" dirty="0" err="1">
                <a:latin typeface="+mn-lt"/>
              </a:rPr>
              <a:t>effects</a:t>
            </a:r>
            <a:endParaRPr lang="cs-CZ" sz="1600" dirty="0">
              <a:latin typeface="+mn-lt"/>
            </a:endParaRPr>
          </a:p>
          <a:p>
            <a:pPr marL="285750" indent="-285750" algn="ctr">
              <a:buSzPct val="100000"/>
              <a:buFont typeface="Arial" panose="020B0604020202020204" pitchFamily="34" charset="0"/>
              <a:buChar char="•"/>
            </a:pPr>
            <a:r>
              <a:rPr lang="en-US" sz="1600" dirty="0" err="1">
                <a:latin typeface="+mn-lt"/>
              </a:rPr>
              <a:t>overal</a:t>
            </a:r>
            <a:r>
              <a:rPr lang="cs-CZ" sz="1600" dirty="0">
                <a:latin typeface="+mn-lt"/>
              </a:rPr>
              <a:t>l</a:t>
            </a:r>
            <a:r>
              <a:rPr lang="en-US" sz="1600" dirty="0">
                <a:latin typeface="+mn-lt"/>
              </a:rPr>
              <a:t> level of PSS</a:t>
            </a:r>
            <a:r>
              <a:rPr lang="cs-CZ" sz="1600" dirty="0">
                <a:latin typeface="+mn-lt"/>
              </a:rPr>
              <a:t> </a:t>
            </a:r>
            <a:r>
              <a:rPr lang="cs-CZ" sz="1600" dirty="0" err="1">
                <a:latin typeface="+mn-lt"/>
              </a:rPr>
              <a:t>could</a:t>
            </a:r>
            <a:endParaRPr lang="en-US" sz="1600" dirty="0">
              <a:latin typeface="+mn-lt"/>
            </a:endParaRPr>
          </a:p>
          <a:p>
            <a:pPr marL="285750" indent="-285750" algn="ctr">
              <a:buSzPts val="1100"/>
              <a:buFont typeface="Wingdings" panose="05000000000000000000" pitchFamily="2" charset="2"/>
              <a:buChar char="Ø"/>
            </a:pPr>
            <a:endParaRPr lang="cs-CZ" sz="1600" dirty="0">
              <a:latin typeface="+mn-lt"/>
            </a:endParaRPr>
          </a:p>
          <a:p>
            <a:pPr marL="285750" indent="-285750" algn="ctr">
              <a:buSzPts val="1100"/>
              <a:buFont typeface="Wingdings" panose="05000000000000000000" pitchFamily="2" charset="2"/>
              <a:buChar char="Ø"/>
            </a:pPr>
            <a:endParaRPr lang="cs-CZ" sz="1600" dirty="0">
              <a:latin typeface="+mn-lt"/>
            </a:endParaRPr>
          </a:p>
        </p:txBody>
      </p:sp>
      <p:pic>
        <p:nvPicPr>
          <p:cNvPr id="6" name="Obrázek 5" descr="Obsah obrázku Grafika, klipart, grafický design, kreslené&#10;&#10;Popis byl vytvořen automaticky">
            <a:extLst>
              <a:ext uri="{FF2B5EF4-FFF2-40B4-BE49-F238E27FC236}">
                <a16:creationId xmlns:a16="http://schemas.microsoft.com/office/drawing/2014/main" id="{156F8D41-6FB0-C427-36A0-48946AF8DA53}"/>
              </a:ext>
            </a:extLst>
          </p:cNvPr>
          <p:cNvPicPr>
            <a:picLocks noChangeAspect="1"/>
          </p:cNvPicPr>
          <p:nvPr/>
        </p:nvPicPr>
        <p:blipFill>
          <a:blip r:embed="rId4"/>
          <a:stretch>
            <a:fillRect/>
          </a:stretch>
        </p:blipFill>
        <p:spPr>
          <a:xfrm>
            <a:off x="2107985" y="1420654"/>
            <a:ext cx="841375" cy="841375"/>
          </a:xfrm>
          <a:prstGeom prst="rect">
            <a:avLst/>
          </a:prstGeom>
        </p:spPr>
      </p:pic>
    </p:spTree>
    <p:extLst>
      <p:ext uri="{BB962C8B-B14F-4D97-AF65-F5344CB8AC3E}">
        <p14:creationId xmlns:p14="http://schemas.microsoft.com/office/powerpoint/2010/main" val="326397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4">
                                            <p:txEl>
                                              <p:pRg st="0" end="0"/>
                                            </p:txEl>
                                          </p:spTgt>
                                        </p:tgtEl>
                                        <p:attrNameLst>
                                          <p:attrName>style.visibility</p:attrName>
                                        </p:attrNameLst>
                                      </p:cBhvr>
                                      <p:to>
                                        <p:strVal val="visible"/>
                                      </p:to>
                                    </p:set>
                                    <p:anim calcmode="lin" valueType="num">
                                      <p:cBhvr additive="base">
                                        <p:cTn id="15" dur="500" fill="hold"/>
                                        <p:tgtEl>
                                          <p:spTgt spid="78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84">
                                            <p:txEl>
                                              <p:pRg st="1" end="1"/>
                                            </p:txEl>
                                          </p:spTgt>
                                        </p:tgtEl>
                                        <p:attrNameLst>
                                          <p:attrName>style.visibility</p:attrName>
                                        </p:attrNameLst>
                                      </p:cBhvr>
                                      <p:to>
                                        <p:strVal val="visible"/>
                                      </p:to>
                                    </p:set>
                                    <p:anim calcmode="lin" valueType="num">
                                      <p:cBhvr additive="base">
                                        <p:cTn id="21" dur="500" fill="hold"/>
                                        <p:tgtEl>
                                          <p:spTgt spid="78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77"/>
                                        </p:tgtEl>
                                        <p:attrNameLst>
                                          <p:attrName>style.visibility</p:attrName>
                                        </p:attrNameLst>
                                      </p:cBhvr>
                                      <p:to>
                                        <p:strVal val="visible"/>
                                      </p:to>
                                    </p:set>
                                    <p:anim calcmode="lin" valueType="num">
                                      <p:cBhvr additive="base">
                                        <p:cTn id="31" dur="500" fill="hold"/>
                                        <p:tgtEl>
                                          <p:spTgt spid="777"/>
                                        </p:tgtEl>
                                        <p:attrNameLst>
                                          <p:attrName>ppt_x</p:attrName>
                                        </p:attrNameLst>
                                      </p:cBhvr>
                                      <p:tavLst>
                                        <p:tav tm="0">
                                          <p:val>
                                            <p:strVal val="#ppt_x"/>
                                          </p:val>
                                        </p:tav>
                                        <p:tav tm="100000">
                                          <p:val>
                                            <p:strVal val="#ppt_x"/>
                                          </p:val>
                                        </p:tav>
                                      </p:tavLst>
                                    </p:anim>
                                    <p:anim calcmode="lin" valueType="num">
                                      <p:cBhvr additive="base">
                                        <p:cTn id="32" dur="500" fill="hold"/>
                                        <p:tgtEl>
                                          <p:spTgt spid="77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0" build="p"/>
      <p:bldP spid="777" grpId="0"/>
      <p:bldP spid="20"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86"/>
        <p:cNvGrpSpPr/>
        <p:nvPr/>
      </p:nvGrpSpPr>
      <p:grpSpPr>
        <a:xfrm>
          <a:off x="0" y="0"/>
          <a:ext cx="0" cy="0"/>
          <a:chOff x="0" y="0"/>
          <a:chExt cx="0" cy="0"/>
        </a:xfrm>
      </p:grpSpPr>
      <p:sp>
        <p:nvSpPr>
          <p:cNvPr id="3488" name="Google Shape;3488;p77"/>
          <p:cNvSpPr txBox="1">
            <a:spLocks noGrp="1"/>
          </p:cNvSpPr>
          <p:nvPr>
            <p:ph type="title"/>
          </p:nvPr>
        </p:nvSpPr>
        <p:spPr>
          <a:xfrm>
            <a:off x="351664" y="679840"/>
            <a:ext cx="555475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mj-lt"/>
              </a:rPr>
              <a:t>THANK</a:t>
            </a:r>
            <a:r>
              <a:rPr lang="cs-CZ" sz="2400" dirty="0">
                <a:latin typeface="+mj-lt"/>
              </a:rPr>
              <a:t> YOU FOR YOUR ATTENTION</a:t>
            </a:r>
            <a:endParaRPr sz="2400" dirty="0">
              <a:latin typeface="+mj-lt"/>
            </a:endParaRPr>
          </a:p>
        </p:txBody>
      </p:sp>
      <p:pic>
        <p:nvPicPr>
          <p:cNvPr id="17" name="Picture 16" descr="Logo&#10;&#10;Description automatically generated">
            <a:extLst>
              <a:ext uri="{FF2B5EF4-FFF2-40B4-BE49-F238E27FC236}">
                <a16:creationId xmlns:a16="http://schemas.microsoft.com/office/drawing/2014/main" id="{08282356-E6DE-FB29-93A2-840C4FF69F35}"/>
              </a:ext>
            </a:extLst>
          </p:cNvPr>
          <p:cNvPicPr>
            <a:picLocks noChangeAspect="1"/>
          </p:cNvPicPr>
          <p:nvPr/>
        </p:nvPicPr>
        <p:blipFill>
          <a:blip r:embed="rId3"/>
          <a:stretch>
            <a:fillRect/>
          </a:stretch>
        </p:blipFill>
        <p:spPr>
          <a:xfrm>
            <a:off x="1116554" y="3980434"/>
            <a:ext cx="377356" cy="377356"/>
          </a:xfrm>
          <a:prstGeom prst="rect">
            <a:avLst/>
          </a:prstGeom>
        </p:spPr>
      </p:pic>
      <p:sp>
        <p:nvSpPr>
          <p:cNvPr id="18" name="Google Shape;3487;p77">
            <a:extLst>
              <a:ext uri="{FF2B5EF4-FFF2-40B4-BE49-F238E27FC236}">
                <a16:creationId xmlns:a16="http://schemas.microsoft.com/office/drawing/2014/main" id="{0CCE33B1-ACFD-48E3-885B-52B7F8A11E81}"/>
              </a:ext>
            </a:extLst>
          </p:cNvPr>
          <p:cNvSpPr txBox="1">
            <a:spLocks/>
          </p:cNvSpPr>
          <p:nvPr/>
        </p:nvSpPr>
        <p:spPr>
          <a:xfrm>
            <a:off x="1665529" y="1422484"/>
            <a:ext cx="2301022" cy="3806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r>
              <a:rPr lang="cs-CZ" sz="1800" b="1" dirty="0">
                <a:latin typeface="+mj-lt"/>
              </a:rPr>
              <a:t>Jana </a:t>
            </a:r>
            <a:r>
              <a:rPr lang="cs-CZ" sz="1800" b="1" dirty="0" err="1">
                <a:latin typeface="+mj-lt"/>
              </a:rPr>
              <a:t>Blahosova</a:t>
            </a:r>
            <a:endParaRPr lang="en-US" sz="1800" b="1" dirty="0">
              <a:latin typeface="+mj-lt"/>
            </a:endParaRPr>
          </a:p>
          <a:p>
            <a:pPr marL="0" indent="0"/>
            <a:endParaRPr lang="en-US" dirty="0">
              <a:latin typeface="+mj-lt"/>
            </a:endParaRPr>
          </a:p>
          <a:p>
            <a:pPr marL="0" indent="0"/>
            <a:endParaRPr lang="en-US" dirty="0">
              <a:latin typeface="+mj-lt"/>
            </a:endParaRPr>
          </a:p>
          <a:p>
            <a:pPr marL="0" indent="0"/>
            <a:endParaRPr lang="en-US" dirty="0">
              <a:latin typeface="+mj-lt"/>
            </a:endParaRPr>
          </a:p>
        </p:txBody>
      </p:sp>
      <p:pic>
        <p:nvPicPr>
          <p:cNvPr id="19" name="Picture 18">
            <a:extLst>
              <a:ext uri="{FF2B5EF4-FFF2-40B4-BE49-F238E27FC236}">
                <a16:creationId xmlns:a16="http://schemas.microsoft.com/office/drawing/2014/main" id="{721B25F0-8BDA-E680-8A4A-ED9F83798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854" y="1830250"/>
            <a:ext cx="1851417" cy="1851417"/>
          </a:xfrm>
          <a:prstGeom prst="rect">
            <a:avLst/>
          </a:prstGeom>
        </p:spPr>
      </p:pic>
      <p:sp>
        <p:nvSpPr>
          <p:cNvPr id="22" name="Google Shape;3487;p77">
            <a:extLst>
              <a:ext uri="{FF2B5EF4-FFF2-40B4-BE49-F238E27FC236}">
                <a16:creationId xmlns:a16="http://schemas.microsoft.com/office/drawing/2014/main" id="{A3AA09AD-6341-FCDB-5B84-6A72516EF697}"/>
              </a:ext>
            </a:extLst>
          </p:cNvPr>
          <p:cNvSpPr txBox="1">
            <a:spLocks/>
          </p:cNvSpPr>
          <p:nvPr/>
        </p:nvSpPr>
        <p:spPr>
          <a:xfrm>
            <a:off x="1889753" y="3639559"/>
            <a:ext cx="2051355" cy="3806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r>
              <a:rPr lang="cs-CZ" sz="1600" b="1" dirty="0">
                <a:latin typeface="+mj-lt"/>
              </a:rPr>
              <a:t>www.irtis.muni.cz</a:t>
            </a:r>
            <a:endParaRPr lang="en-US" sz="1600" b="1" dirty="0">
              <a:latin typeface="+mj-lt"/>
            </a:endParaRPr>
          </a:p>
          <a:p>
            <a:pPr marL="0" indent="0"/>
            <a:endParaRPr lang="en-US" dirty="0">
              <a:latin typeface="+mj-lt"/>
            </a:endParaRPr>
          </a:p>
          <a:p>
            <a:pPr marL="0" indent="0"/>
            <a:endParaRPr lang="en-US" dirty="0">
              <a:latin typeface="+mj-lt"/>
            </a:endParaRPr>
          </a:p>
          <a:p>
            <a:pPr marL="0" indent="0"/>
            <a:endParaRPr lang="en-US" dirty="0">
              <a:latin typeface="+mj-lt"/>
            </a:endParaRPr>
          </a:p>
        </p:txBody>
      </p:sp>
      <p:sp>
        <p:nvSpPr>
          <p:cNvPr id="24" name="TextBox 23">
            <a:extLst>
              <a:ext uri="{FF2B5EF4-FFF2-40B4-BE49-F238E27FC236}">
                <a16:creationId xmlns:a16="http://schemas.microsoft.com/office/drawing/2014/main" id="{31BDE7F9-DB16-F805-3CD0-0F7394F647E2}"/>
              </a:ext>
            </a:extLst>
          </p:cNvPr>
          <p:cNvSpPr txBox="1"/>
          <p:nvPr/>
        </p:nvSpPr>
        <p:spPr>
          <a:xfrm>
            <a:off x="1484706" y="3999835"/>
            <a:ext cx="3087294" cy="338554"/>
          </a:xfrm>
          <a:prstGeom prst="rect">
            <a:avLst/>
          </a:prstGeom>
          <a:noFill/>
        </p:spPr>
        <p:txBody>
          <a:bodyPr wrap="square">
            <a:spAutoFit/>
          </a:bodyPr>
          <a:lstStyle/>
          <a:p>
            <a:r>
              <a:rPr lang="cs-CZ" sz="1600" b="1" dirty="0">
                <a:solidFill>
                  <a:schemeClr val="tx1"/>
                </a:solidFill>
                <a:latin typeface="+mj-lt"/>
                <a:ea typeface="Open Sans" pitchFamily="2" charset="0"/>
                <a:cs typeface="Open Sans" pitchFamily="2" charset="0"/>
              </a:rPr>
              <a:t>www.twitter.com/irtis_muni</a:t>
            </a:r>
          </a:p>
        </p:txBody>
      </p:sp>
      <p:grpSp>
        <p:nvGrpSpPr>
          <p:cNvPr id="25" name="Google Shape;3714;p80">
            <a:extLst>
              <a:ext uri="{FF2B5EF4-FFF2-40B4-BE49-F238E27FC236}">
                <a16:creationId xmlns:a16="http://schemas.microsoft.com/office/drawing/2014/main" id="{E909DC3B-FB44-D26C-782A-AEE0E71AE837}"/>
              </a:ext>
            </a:extLst>
          </p:cNvPr>
          <p:cNvGrpSpPr/>
          <p:nvPr/>
        </p:nvGrpSpPr>
        <p:grpSpPr>
          <a:xfrm>
            <a:off x="5071773" y="1461832"/>
            <a:ext cx="3687432" cy="2558390"/>
            <a:chOff x="548975" y="1345025"/>
            <a:chExt cx="2034622" cy="1411649"/>
          </a:xfrm>
        </p:grpSpPr>
        <p:sp>
          <p:nvSpPr>
            <p:cNvPr id="26" name="Google Shape;3715;p80">
              <a:extLst>
                <a:ext uri="{FF2B5EF4-FFF2-40B4-BE49-F238E27FC236}">
                  <a16:creationId xmlns:a16="http://schemas.microsoft.com/office/drawing/2014/main" id="{A781B9A3-68D6-9953-EBFD-57A29AFD5BA8}"/>
                </a:ext>
              </a:extLst>
            </p:cNvPr>
            <p:cNvSpPr/>
            <p:nvPr/>
          </p:nvSpPr>
          <p:spPr>
            <a:xfrm>
              <a:off x="1351598" y="1616887"/>
              <a:ext cx="207376" cy="275091"/>
            </a:xfrm>
            <a:custGeom>
              <a:avLst/>
              <a:gdLst/>
              <a:ahLst/>
              <a:cxnLst/>
              <a:rect l="l" t="t" r="r" b="b"/>
              <a:pathLst>
                <a:path w="7108" h="9429" extrusionOk="0">
                  <a:moveTo>
                    <a:pt x="0" y="1"/>
                  </a:moveTo>
                  <a:lnTo>
                    <a:pt x="0" y="9429"/>
                  </a:lnTo>
                  <a:lnTo>
                    <a:pt x="7107" y="9429"/>
                  </a:lnTo>
                  <a:lnTo>
                    <a:pt x="71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 name="Google Shape;3716;p80">
              <a:extLst>
                <a:ext uri="{FF2B5EF4-FFF2-40B4-BE49-F238E27FC236}">
                  <a16:creationId xmlns:a16="http://schemas.microsoft.com/office/drawing/2014/main" id="{2D07FD36-2DFC-3090-9537-3AAEC3EE53CB}"/>
                </a:ext>
              </a:extLst>
            </p:cNvPr>
            <p:cNvSpPr/>
            <p:nvPr/>
          </p:nvSpPr>
          <p:spPr>
            <a:xfrm>
              <a:off x="1375231" y="1665202"/>
              <a:ext cx="40582" cy="29"/>
            </a:xfrm>
            <a:custGeom>
              <a:avLst/>
              <a:gdLst/>
              <a:ahLst/>
              <a:cxnLst/>
              <a:rect l="l" t="t" r="r" b="b"/>
              <a:pathLst>
                <a:path w="1391" h="1" fill="none" extrusionOk="0">
                  <a:moveTo>
                    <a:pt x="0" y="1"/>
                  </a:moveTo>
                  <a:lnTo>
                    <a:pt x="1390" y="1"/>
                  </a:lnTo>
                </a:path>
              </a:pathLst>
            </a:custGeom>
            <a:noFill/>
            <a:ln w="3325" cap="flat" cmpd="sng">
              <a:solidFill>
                <a:schemeClr val="accent3"/>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 name="Google Shape;3717;p80">
              <a:extLst>
                <a:ext uri="{FF2B5EF4-FFF2-40B4-BE49-F238E27FC236}">
                  <a16:creationId xmlns:a16="http://schemas.microsoft.com/office/drawing/2014/main" id="{48AD4BA5-9E45-E20F-9040-2C47AABEDA4D}"/>
                </a:ext>
              </a:extLst>
            </p:cNvPr>
            <p:cNvSpPr/>
            <p:nvPr/>
          </p:nvSpPr>
          <p:spPr>
            <a:xfrm>
              <a:off x="1375231" y="1705757"/>
              <a:ext cx="152702" cy="29"/>
            </a:xfrm>
            <a:custGeom>
              <a:avLst/>
              <a:gdLst/>
              <a:ahLst/>
              <a:cxnLst/>
              <a:rect l="l" t="t" r="r" b="b"/>
              <a:pathLst>
                <a:path w="5234" h="1" fill="none" extrusionOk="0">
                  <a:moveTo>
                    <a:pt x="0" y="1"/>
                  </a:moveTo>
                  <a:lnTo>
                    <a:pt x="5234" y="1"/>
                  </a:lnTo>
                </a:path>
              </a:pathLst>
            </a:custGeom>
            <a:noFill/>
            <a:ln w="3325" cap="flat" cmpd="sng">
              <a:solidFill>
                <a:schemeClr val="accent3"/>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 name="Google Shape;3718;p80">
              <a:extLst>
                <a:ext uri="{FF2B5EF4-FFF2-40B4-BE49-F238E27FC236}">
                  <a16:creationId xmlns:a16="http://schemas.microsoft.com/office/drawing/2014/main" id="{638AC5B8-28AC-097F-77EB-9CA7067939F6}"/>
                </a:ext>
              </a:extLst>
            </p:cNvPr>
            <p:cNvSpPr/>
            <p:nvPr/>
          </p:nvSpPr>
          <p:spPr>
            <a:xfrm>
              <a:off x="1375231" y="1746661"/>
              <a:ext cx="152702" cy="29"/>
            </a:xfrm>
            <a:custGeom>
              <a:avLst/>
              <a:gdLst/>
              <a:ahLst/>
              <a:cxnLst/>
              <a:rect l="l" t="t" r="r" b="b"/>
              <a:pathLst>
                <a:path w="5234" h="1" fill="none" extrusionOk="0">
                  <a:moveTo>
                    <a:pt x="0" y="1"/>
                  </a:moveTo>
                  <a:lnTo>
                    <a:pt x="5234" y="1"/>
                  </a:lnTo>
                </a:path>
              </a:pathLst>
            </a:custGeom>
            <a:noFill/>
            <a:ln w="3325" cap="flat" cmpd="sng">
              <a:solidFill>
                <a:schemeClr val="accent3"/>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 name="Google Shape;3719;p80">
              <a:extLst>
                <a:ext uri="{FF2B5EF4-FFF2-40B4-BE49-F238E27FC236}">
                  <a16:creationId xmlns:a16="http://schemas.microsoft.com/office/drawing/2014/main" id="{1081D373-1B33-D665-B7B4-603B57855743}"/>
                </a:ext>
              </a:extLst>
            </p:cNvPr>
            <p:cNvSpPr/>
            <p:nvPr/>
          </p:nvSpPr>
          <p:spPr>
            <a:xfrm>
              <a:off x="1375231" y="1787216"/>
              <a:ext cx="152702" cy="29"/>
            </a:xfrm>
            <a:custGeom>
              <a:avLst/>
              <a:gdLst/>
              <a:ahLst/>
              <a:cxnLst/>
              <a:rect l="l" t="t" r="r" b="b"/>
              <a:pathLst>
                <a:path w="5234" h="1" fill="none" extrusionOk="0">
                  <a:moveTo>
                    <a:pt x="0" y="1"/>
                  </a:moveTo>
                  <a:lnTo>
                    <a:pt x="5234" y="1"/>
                  </a:lnTo>
                </a:path>
              </a:pathLst>
            </a:custGeom>
            <a:noFill/>
            <a:ln w="3325" cap="flat" cmpd="sng">
              <a:solidFill>
                <a:schemeClr val="accent3"/>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 name="Google Shape;3720;p80">
              <a:extLst>
                <a:ext uri="{FF2B5EF4-FFF2-40B4-BE49-F238E27FC236}">
                  <a16:creationId xmlns:a16="http://schemas.microsoft.com/office/drawing/2014/main" id="{2FBF54B6-2C59-E940-AA66-36AD044EA9BA}"/>
                </a:ext>
              </a:extLst>
            </p:cNvPr>
            <p:cNvSpPr/>
            <p:nvPr/>
          </p:nvSpPr>
          <p:spPr>
            <a:xfrm>
              <a:off x="1375231" y="1827771"/>
              <a:ext cx="152702" cy="29"/>
            </a:xfrm>
            <a:custGeom>
              <a:avLst/>
              <a:gdLst/>
              <a:ahLst/>
              <a:cxnLst/>
              <a:rect l="l" t="t" r="r" b="b"/>
              <a:pathLst>
                <a:path w="5234" h="1" fill="none" extrusionOk="0">
                  <a:moveTo>
                    <a:pt x="0" y="1"/>
                  </a:moveTo>
                  <a:lnTo>
                    <a:pt x="5234" y="1"/>
                  </a:lnTo>
                </a:path>
              </a:pathLst>
            </a:custGeom>
            <a:noFill/>
            <a:ln w="3325" cap="flat" cmpd="sng">
              <a:solidFill>
                <a:schemeClr val="accent3"/>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 name="Google Shape;3721;p80">
              <a:extLst>
                <a:ext uri="{FF2B5EF4-FFF2-40B4-BE49-F238E27FC236}">
                  <a16:creationId xmlns:a16="http://schemas.microsoft.com/office/drawing/2014/main" id="{0D0728B5-0085-B84E-90F4-CF3D56DA2387}"/>
                </a:ext>
              </a:extLst>
            </p:cNvPr>
            <p:cNvSpPr/>
            <p:nvPr/>
          </p:nvSpPr>
          <p:spPr>
            <a:xfrm>
              <a:off x="654445" y="1562911"/>
              <a:ext cx="95227" cy="229636"/>
            </a:xfrm>
            <a:custGeom>
              <a:avLst/>
              <a:gdLst/>
              <a:ahLst/>
              <a:cxnLst/>
              <a:rect l="l" t="t" r="r" b="b"/>
              <a:pathLst>
                <a:path w="3264" h="7871" extrusionOk="0">
                  <a:moveTo>
                    <a:pt x="1662" y="1"/>
                  </a:moveTo>
                  <a:cubicBezTo>
                    <a:pt x="477" y="1"/>
                    <a:pt x="0" y="1795"/>
                    <a:pt x="12" y="3483"/>
                  </a:cubicBezTo>
                  <a:cubicBezTo>
                    <a:pt x="24" y="5271"/>
                    <a:pt x="1208" y="7870"/>
                    <a:pt x="1208" y="7870"/>
                  </a:cubicBezTo>
                  <a:cubicBezTo>
                    <a:pt x="1208" y="7870"/>
                    <a:pt x="2200" y="4873"/>
                    <a:pt x="2598" y="3748"/>
                  </a:cubicBezTo>
                  <a:cubicBezTo>
                    <a:pt x="2997" y="2612"/>
                    <a:pt x="3263" y="292"/>
                    <a:pt x="1909" y="26"/>
                  </a:cubicBezTo>
                  <a:cubicBezTo>
                    <a:pt x="1824" y="9"/>
                    <a:pt x="1741" y="1"/>
                    <a:pt x="1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 name="Google Shape;3722;p80">
              <a:extLst>
                <a:ext uri="{FF2B5EF4-FFF2-40B4-BE49-F238E27FC236}">
                  <a16:creationId xmlns:a16="http://schemas.microsoft.com/office/drawing/2014/main" id="{266317D7-0173-8E7E-6597-313FAF1E5C73}"/>
                </a:ext>
              </a:extLst>
            </p:cNvPr>
            <p:cNvSpPr/>
            <p:nvPr/>
          </p:nvSpPr>
          <p:spPr>
            <a:xfrm>
              <a:off x="548975" y="1781702"/>
              <a:ext cx="134030" cy="151185"/>
            </a:xfrm>
            <a:custGeom>
              <a:avLst/>
              <a:gdLst/>
              <a:ahLst/>
              <a:cxnLst/>
              <a:rect l="l" t="t" r="r" b="b"/>
              <a:pathLst>
                <a:path w="4594" h="5182" extrusionOk="0">
                  <a:moveTo>
                    <a:pt x="2066" y="0"/>
                  </a:moveTo>
                  <a:cubicBezTo>
                    <a:pt x="1980" y="0"/>
                    <a:pt x="1892" y="15"/>
                    <a:pt x="1802" y="45"/>
                  </a:cubicBezTo>
                  <a:cubicBezTo>
                    <a:pt x="1" y="649"/>
                    <a:pt x="1705" y="4674"/>
                    <a:pt x="4594" y="5182"/>
                  </a:cubicBezTo>
                  <a:cubicBezTo>
                    <a:pt x="4594" y="5182"/>
                    <a:pt x="3699" y="0"/>
                    <a:pt x="20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 name="Google Shape;3723;p80">
              <a:extLst>
                <a:ext uri="{FF2B5EF4-FFF2-40B4-BE49-F238E27FC236}">
                  <a16:creationId xmlns:a16="http://schemas.microsoft.com/office/drawing/2014/main" id="{7C13B5EB-D06A-B36C-9714-1CF37CCA31AE}"/>
                </a:ext>
              </a:extLst>
            </p:cNvPr>
            <p:cNvSpPr/>
            <p:nvPr/>
          </p:nvSpPr>
          <p:spPr>
            <a:xfrm>
              <a:off x="704511" y="1730965"/>
              <a:ext cx="102638" cy="145496"/>
            </a:xfrm>
            <a:custGeom>
              <a:avLst/>
              <a:gdLst/>
              <a:ahLst/>
              <a:cxnLst/>
              <a:rect l="l" t="t" r="r" b="b"/>
              <a:pathLst>
                <a:path w="3518" h="4987" extrusionOk="0">
                  <a:moveTo>
                    <a:pt x="2339" y="1"/>
                  </a:moveTo>
                  <a:cubicBezTo>
                    <a:pt x="1907" y="1"/>
                    <a:pt x="1352" y="367"/>
                    <a:pt x="870" y="1324"/>
                  </a:cubicBezTo>
                  <a:cubicBezTo>
                    <a:pt x="0" y="3029"/>
                    <a:pt x="157" y="4987"/>
                    <a:pt x="157" y="4987"/>
                  </a:cubicBezTo>
                  <a:cubicBezTo>
                    <a:pt x="822" y="3875"/>
                    <a:pt x="3517" y="2267"/>
                    <a:pt x="3034" y="563"/>
                  </a:cubicBezTo>
                  <a:cubicBezTo>
                    <a:pt x="2938" y="224"/>
                    <a:pt x="2676" y="1"/>
                    <a:pt x="2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 name="Google Shape;3724;p80">
              <a:extLst>
                <a:ext uri="{FF2B5EF4-FFF2-40B4-BE49-F238E27FC236}">
                  <a16:creationId xmlns:a16="http://schemas.microsoft.com/office/drawing/2014/main" id="{361528CC-42A2-173E-5B3D-A94C07A06132}"/>
                </a:ext>
              </a:extLst>
            </p:cNvPr>
            <p:cNvSpPr/>
            <p:nvPr/>
          </p:nvSpPr>
          <p:spPr>
            <a:xfrm>
              <a:off x="722833" y="1843642"/>
              <a:ext cx="117459" cy="171753"/>
            </a:xfrm>
            <a:custGeom>
              <a:avLst/>
              <a:gdLst/>
              <a:ahLst/>
              <a:cxnLst/>
              <a:rect l="l" t="t" r="r" b="b"/>
              <a:pathLst>
                <a:path w="4026" h="5887" extrusionOk="0">
                  <a:moveTo>
                    <a:pt x="2655" y="1"/>
                  </a:moveTo>
                  <a:cubicBezTo>
                    <a:pt x="1864" y="1"/>
                    <a:pt x="963" y="749"/>
                    <a:pt x="544" y="2164"/>
                  </a:cubicBezTo>
                  <a:cubicBezTo>
                    <a:pt x="182" y="3373"/>
                    <a:pt x="1" y="4618"/>
                    <a:pt x="1" y="5887"/>
                  </a:cubicBezTo>
                  <a:cubicBezTo>
                    <a:pt x="629" y="5271"/>
                    <a:pt x="1306" y="4702"/>
                    <a:pt x="2019" y="4195"/>
                  </a:cubicBezTo>
                  <a:cubicBezTo>
                    <a:pt x="3445" y="3192"/>
                    <a:pt x="4025" y="956"/>
                    <a:pt x="3590" y="448"/>
                  </a:cubicBezTo>
                  <a:cubicBezTo>
                    <a:pt x="3334" y="147"/>
                    <a:pt x="3005" y="1"/>
                    <a:pt x="2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 name="Google Shape;3725;p80">
              <a:extLst>
                <a:ext uri="{FF2B5EF4-FFF2-40B4-BE49-F238E27FC236}">
                  <a16:creationId xmlns:a16="http://schemas.microsoft.com/office/drawing/2014/main" id="{B1C0D137-4A11-18B4-0B7B-B500E077DC05}"/>
                </a:ext>
              </a:extLst>
            </p:cNvPr>
            <p:cNvSpPr/>
            <p:nvPr/>
          </p:nvSpPr>
          <p:spPr>
            <a:xfrm>
              <a:off x="584861" y="1954628"/>
              <a:ext cx="125307" cy="104797"/>
            </a:xfrm>
            <a:custGeom>
              <a:avLst/>
              <a:gdLst/>
              <a:ahLst/>
              <a:cxnLst/>
              <a:rect l="l" t="t" r="r" b="b"/>
              <a:pathLst>
                <a:path w="4295" h="3592" extrusionOk="0">
                  <a:moveTo>
                    <a:pt x="971" y="0"/>
                  </a:moveTo>
                  <a:cubicBezTo>
                    <a:pt x="180" y="0"/>
                    <a:pt x="1" y="817"/>
                    <a:pt x="294" y="1648"/>
                  </a:cubicBezTo>
                  <a:cubicBezTo>
                    <a:pt x="647" y="2663"/>
                    <a:pt x="1937" y="3592"/>
                    <a:pt x="3930" y="3592"/>
                  </a:cubicBezTo>
                  <a:cubicBezTo>
                    <a:pt x="4049" y="3592"/>
                    <a:pt x="4170" y="3589"/>
                    <a:pt x="4294" y="3582"/>
                  </a:cubicBezTo>
                  <a:cubicBezTo>
                    <a:pt x="4294" y="3582"/>
                    <a:pt x="3255" y="874"/>
                    <a:pt x="1780" y="210"/>
                  </a:cubicBezTo>
                  <a:cubicBezTo>
                    <a:pt x="1461" y="64"/>
                    <a:pt x="1192" y="0"/>
                    <a:pt x="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 name="Google Shape;3726;p80">
              <a:extLst>
                <a:ext uri="{FF2B5EF4-FFF2-40B4-BE49-F238E27FC236}">
                  <a16:creationId xmlns:a16="http://schemas.microsoft.com/office/drawing/2014/main" id="{7E5B7297-BA13-8EBC-6CC0-B526EB6556E3}"/>
                </a:ext>
              </a:extLst>
            </p:cNvPr>
            <p:cNvSpPr/>
            <p:nvPr/>
          </p:nvSpPr>
          <p:spPr>
            <a:xfrm>
              <a:off x="652315" y="1568221"/>
              <a:ext cx="86066" cy="556484"/>
            </a:xfrm>
            <a:custGeom>
              <a:avLst/>
              <a:gdLst/>
              <a:ahLst/>
              <a:cxnLst/>
              <a:rect l="l" t="t" r="r" b="b"/>
              <a:pathLst>
                <a:path w="2950" h="19074" fill="none" extrusionOk="0">
                  <a:moveTo>
                    <a:pt x="1837" y="1"/>
                  </a:moveTo>
                  <a:cubicBezTo>
                    <a:pt x="1837" y="1"/>
                    <a:pt x="0" y="8764"/>
                    <a:pt x="2949" y="19074"/>
                  </a:cubicBezTo>
                </a:path>
              </a:pathLst>
            </a:custGeom>
            <a:noFill/>
            <a:ln w="3925" cap="flat" cmpd="sng">
              <a:solidFill>
                <a:srgbClr val="995417"/>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 name="Google Shape;3727;p80">
              <a:extLst>
                <a:ext uri="{FF2B5EF4-FFF2-40B4-BE49-F238E27FC236}">
                  <a16:creationId xmlns:a16="http://schemas.microsoft.com/office/drawing/2014/main" id="{EC1B5438-EC83-A65E-BA63-3A4A4FB20F3F}"/>
                </a:ext>
              </a:extLst>
            </p:cNvPr>
            <p:cNvSpPr/>
            <p:nvPr/>
          </p:nvSpPr>
          <p:spPr>
            <a:xfrm>
              <a:off x="716852" y="1867275"/>
              <a:ext cx="79006" cy="170003"/>
            </a:xfrm>
            <a:custGeom>
              <a:avLst/>
              <a:gdLst/>
              <a:ahLst/>
              <a:cxnLst/>
              <a:rect l="l" t="t" r="r" b="b"/>
              <a:pathLst>
                <a:path w="2708" h="5827" fill="none" extrusionOk="0">
                  <a:moveTo>
                    <a:pt x="2708" y="0"/>
                  </a:moveTo>
                  <a:cubicBezTo>
                    <a:pt x="2659" y="49"/>
                    <a:pt x="532" y="3409"/>
                    <a:pt x="0" y="5826"/>
                  </a:cubicBezTo>
                </a:path>
              </a:pathLst>
            </a:custGeom>
            <a:noFill/>
            <a:ln w="3925" cap="flat" cmpd="sng">
              <a:solidFill>
                <a:srgbClr val="995417"/>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 name="Google Shape;3728;p80">
              <a:extLst>
                <a:ext uri="{FF2B5EF4-FFF2-40B4-BE49-F238E27FC236}">
                  <a16:creationId xmlns:a16="http://schemas.microsoft.com/office/drawing/2014/main" id="{8E7D284D-25BF-B554-5F3D-BADDF6C57C26}"/>
                </a:ext>
              </a:extLst>
            </p:cNvPr>
            <p:cNvSpPr/>
            <p:nvPr/>
          </p:nvSpPr>
          <p:spPr>
            <a:xfrm>
              <a:off x="608581" y="1974467"/>
              <a:ext cx="114629" cy="92076"/>
            </a:xfrm>
            <a:custGeom>
              <a:avLst/>
              <a:gdLst/>
              <a:ahLst/>
              <a:cxnLst/>
              <a:rect l="l" t="t" r="r" b="b"/>
              <a:pathLst>
                <a:path w="3929" h="3156" fill="none" extrusionOk="0">
                  <a:moveTo>
                    <a:pt x="0" y="1"/>
                  </a:moveTo>
                  <a:cubicBezTo>
                    <a:pt x="0" y="1"/>
                    <a:pt x="726" y="1463"/>
                    <a:pt x="3929" y="3156"/>
                  </a:cubicBezTo>
                </a:path>
              </a:pathLst>
            </a:custGeom>
            <a:noFill/>
            <a:ln w="3925" cap="flat" cmpd="sng">
              <a:solidFill>
                <a:srgbClr val="995417"/>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 name="Google Shape;3729;p80">
              <a:extLst>
                <a:ext uri="{FF2B5EF4-FFF2-40B4-BE49-F238E27FC236}">
                  <a16:creationId xmlns:a16="http://schemas.microsoft.com/office/drawing/2014/main" id="{2D6EA5EC-5FDA-53DA-65E4-750502417DAD}"/>
                </a:ext>
              </a:extLst>
            </p:cNvPr>
            <p:cNvSpPr/>
            <p:nvPr/>
          </p:nvSpPr>
          <p:spPr>
            <a:xfrm>
              <a:off x="597640" y="1802387"/>
              <a:ext cx="103017" cy="139311"/>
            </a:xfrm>
            <a:custGeom>
              <a:avLst/>
              <a:gdLst/>
              <a:ahLst/>
              <a:cxnLst/>
              <a:rect l="l" t="t" r="r" b="b"/>
              <a:pathLst>
                <a:path w="3531" h="4775" fill="none" extrusionOk="0">
                  <a:moveTo>
                    <a:pt x="1" y="1"/>
                  </a:moveTo>
                  <a:cubicBezTo>
                    <a:pt x="242" y="1596"/>
                    <a:pt x="968" y="3300"/>
                    <a:pt x="3530" y="4775"/>
                  </a:cubicBezTo>
                </a:path>
              </a:pathLst>
            </a:custGeom>
            <a:noFill/>
            <a:ln w="3925" cap="flat" cmpd="sng">
              <a:solidFill>
                <a:srgbClr val="995417"/>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 name="Google Shape;3730;p80">
              <a:extLst>
                <a:ext uri="{FF2B5EF4-FFF2-40B4-BE49-F238E27FC236}">
                  <a16:creationId xmlns:a16="http://schemas.microsoft.com/office/drawing/2014/main" id="{29006C3F-8A9C-1B17-B258-0FF8DB11C491}"/>
                </a:ext>
              </a:extLst>
            </p:cNvPr>
            <p:cNvSpPr/>
            <p:nvPr/>
          </p:nvSpPr>
          <p:spPr>
            <a:xfrm>
              <a:off x="697450" y="1743510"/>
              <a:ext cx="78306" cy="172453"/>
            </a:xfrm>
            <a:custGeom>
              <a:avLst/>
              <a:gdLst/>
              <a:ahLst/>
              <a:cxnLst/>
              <a:rect l="l" t="t" r="r" b="b"/>
              <a:pathLst>
                <a:path w="2684" h="5911" fill="none" extrusionOk="0">
                  <a:moveTo>
                    <a:pt x="2684" y="0"/>
                  </a:moveTo>
                  <a:cubicBezTo>
                    <a:pt x="2684" y="0"/>
                    <a:pt x="1064" y="1813"/>
                    <a:pt x="0" y="5910"/>
                  </a:cubicBezTo>
                </a:path>
              </a:pathLst>
            </a:custGeom>
            <a:noFill/>
            <a:ln w="3925" cap="flat" cmpd="sng">
              <a:solidFill>
                <a:srgbClr val="995417"/>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42" name="Google Shape;3731;p80">
              <a:extLst>
                <a:ext uri="{FF2B5EF4-FFF2-40B4-BE49-F238E27FC236}">
                  <a16:creationId xmlns:a16="http://schemas.microsoft.com/office/drawing/2014/main" id="{E2EED11E-D85A-6C76-2A20-74B9CC16865B}"/>
                </a:ext>
              </a:extLst>
            </p:cNvPr>
            <p:cNvSpPr/>
            <p:nvPr/>
          </p:nvSpPr>
          <p:spPr>
            <a:xfrm>
              <a:off x="2483586" y="1934292"/>
              <a:ext cx="57504" cy="144241"/>
            </a:xfrm>
            <a:custGeom>
              <a:avLst/>
              <a:gdLst/>
              <a:ahLst/>
              <a:cxnLst/>
              <a:rect l="l" t="t" r="r" b="b"/>
              <a:pathLst>
                <a:path w="1971" h="4944" extrusionOk="0">
                  <a:moveTo>
                    <a:pt x="991" y="0"/>
                  </a:moveTo>
                  <a:cubicBezTo>
                    <a:pt x="109" y="0"/>
                    <a:pt x="0" y="1463"/>
                    <a:pt x="109" y="2224"/>
                  </a:cubicBezTo>
                  <a:cubicBezTo>
                    <a:pt x="218" y="2973"/>
                    <a:pt x="484" y="4944"/>
                    <a:pt x="484" y="4944"/>
                  </a:cubicBezTo>
                  <a:cubicBezTo>
                    <a:pt x="484" y="4944"/>
                    <a:pt x="1523" y="3481"/>
                    <a:pt x="1753" y="2369"/>
                  </a:cubicBezTo>
                  <a:cubicBezTo>
                    <a:pt x="1970" y="1245"/>
                    <a:pt x="1861" y="0"/>
                    <a:pt x="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 name="Google Shape;3732;p80">
              <a:extLst>
                <a:ext uri="{FF2B5EF4-FFF2-40B4-BE49-F238E27FC236}">
                  <a16:creationId xmlns:a16="http://schemas.microsoft.com/office/drawing/2014/main" id="{4DC741BF-808B-EBD2-CE22-EF10A04D6B5E}"/>
                </a:ext>
              </a:extLst>
            </p:cNvPr>
            <p:cNvSpPr/>
            <p:nvPr/>
          </p:nvSpPr>
          <p:spPr>
            <a:xfrm>
              <a:off x="2485336" y="2080755"/>
              <a:ext cx="98261" cy="85249"/>
            </a:xfrm>
            <a:custGeom>
              <a:avLst/>
              <a:gdLst/>
              <a:ahLst/>
              <a:cxnLst/>
              <a:rect l="l" t="t" r="r" b="b"/>
              <a:pathLst>
                <a:path w="3368" h="2922" extrusionOk="0">
                  <a:moveTo>
                    <a:pt x="2082" y="0"/>
                  </a:moveTo>
                  <a:cubicBezTo>
                    <a:pt x="1097" y="0"/>
                    <a:pt x="1" y="2921"/>
                    <a:pt x="1" y="2921"/>
                  </a:cubicBezTo>
                  <a:cubicBezTo>
                    <a:pt x="10" y="2921"/>
                    <a:pt x="20" y="2921"/>
                    <a:pt x="29" y="2921"/>
                  </a:cubicBezTo>
                  <a:cubicBezTo>
                    <a:pt x="1854" y="2921"/>
                    <a:pt x="3367" y="658"/>
                    <a:pt x="2333" y="69"/>
                  </a:cubicBezTo>
                  <a:cubicBezTo>
                    <a:pt x="2251" y="22"/>
                    <a:pt x="2167" y="0"/>
                    <a:pt x="20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4" name="Google Shape;3733;p80">
              <a:extLst>
                <a:ext uri="{FF2B5EF4-FFF2-40B4-BE49-F238E27FC236}">
                  <a16:creationId xmlns:a16="http://schemas.microsoft.com/office/drawing/2014/main" id="{B3DDEA4E-716B-86ED-AB3D-3B6CF1266006}"/>
                </a:ext>
              </a:extLst>
            </p:cNvPr>
            <p:cNvSpPr/>
            <p:nvPr/>
          </p:nvSpPr>
          <p:spPr>
            <a:xfrm>
              <a:off x="2424680" y="2030193"/>
              <a:ext cx="60684" cy="97707"/>
            </a:xfrm>
            <a:custGeom>
              <a:avLst/>
              <a:gdLst/>
              <a:ahLst/>
              <a:cxnLst/>
              <a:rect l="l" t="t" r="r" b="b"/>
              <a:pathLst>
                <a:path w="2080" h="3349" extrusionOk="0">
                  <a:moveTo>
                    <a:pt x="910" y="0"/>
                  </a:moveTo>
                  <a:cubicBezTo>
                    <a:pt x="736" y="0"/>
                    <a:pt x="583" y="105"/>
                    <a:pt x="496" y="279"/>
                  </a:cubicBezTo>
                  <a:cubicBezTo>
                    <a:pt x="1" y="1270"/>
                    <a:pt x="1463" y="2587"/>
                    <a:pt x="1741" y="3349"/>
                  </a:cubicBezTo>
                  <a:cubicBezTo>
                    <a:pt x="1741" y="3349"/>
                    <a:pt x="2080" y="2152"/>
                    <a:pt x="1741" y="1004"/>
                  </a:cubicBezTo>
                  <a:cubicBezTo>
                    <a:pt x="1538" y="283"/>
                    <a:pt x="1195" y="0"/>
                    <a:pt x="9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5" name="Google Shape;3734;p80">
              <a:extLst>
                <a:ext uri="{FF2B5EF4-FFF2-40B4-BE49-F238E27FC236}">
                  <a16:creationId xmlns:a16="http://schemas.microsoft.com/office/drawing/2014/main" id="{8FFDEE90-6814-D9D1-D12F-D183C4D3D4BD}"/>
                </a:ext>
              </a:extLst>
            </p:cNvPr>
            <p:cNvSpPr/>
            <p:nvPr/>
          </p:nvSpPr>
          <p:spPr>
            <a:xfrm>
              <a:off x="2428210" y="1937443"/>
              <a:ext cx="88896" cy="341027"/>
            </a:xfrm>
            <a:custGeom>
              <a:avLst/>
              <a:gdLst/>
              <a:ahLst/>
              <a:cxnLst/>
              <a:rect l="l" t="t" r="r" b="b"/>
              <a:pathLst>
                <a:path w="3047" h="11689" fill="none" extrusionOk="0">
                  <a:moveTo>
                    <a:pt x="2950" y="1"/>
                  </a:moveTo>
                  <a:cubicBezTo>
                    <a:pt x="2950" y="1"/>
                    <a:pt x="3046" y="5645"/>
                    <a:pt x="0" y="11689"/>
                  </a:cubicBezTo>
                </a:path>
              </a:pathLst>
            </a:custGeom>
            <a:noFill/>
            <a:ln w="3925" cap="flat" cmpd="sng">
              <a:solidFill>
                <a:srgbClr val="995417"/>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6" name="Google Shape;3735;p80">
              <a:extLst>
                <a:ext uri="{FF2B5EF4-FFF2-40B4-BE49-F238E27FC236}">
                  <a16:creationId xmlns:a16="http://schemas.microsoft.com/office/drawing/2014/main" id="{7194D95C-D7D1-7743-2C17-18B903819938}"/>
                </a:ext>
              </a:extLst>
            </p:cNvPr>
            <p:cNvSpPr/>
            <p:nvPr/>
          </p:nvSpPr>
          <p:spPr>
            <a:xfrm>
              <a:off x="2472995" y="2095431"/>
              <a:ext cx="80435" cy="73725"/>
            </a:xfrm>
            <a:custGeom>
              <a:avLst/>
              <a:gdLst/>
              <a:ahLst/>
              <a:cxnLst/>
              <a:rect l="l" t="t" r="r" b="b"/>
              <a:pathLst>
                <a:path w="2757" h="2527" fill="none" extrusionOk="0">
                  <a:moveTo>
                    <a:pt x="2756" y="1"/>
                  </a:moveTo>
                  <a:cubicBezTo>
                    <a:pt x="2418" y="956"/>
                    <a:pt x="1765" y="1923"/>
                    <a:pt x="0" y="2527"/>
                  </a:cubicBezTo>
                </a:path>
              </a:pathLst>
            </a:custGeom>
            <a:noFill/>
            <a:ln w="3925" cap="flat" cmpd="sng">
              <a:solidFill>
                <a:srgbClr val="995417"/>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 name="Google Shape;3736;p80">
              <a:extLst>
                <a:ext uri="{FF2B5EF4-FFF2-40B4-BE49-F238E27FC236}">
                  <a16:creationId xmlns:a16="http://schemas.microsoft.com/office/drawing/2014/main" id="{84931CF6-E27F-2022-A94C-AF4FB49CC722}"/>
                </a:ext>
              </a:extLst>
            </p:cNvPr>
            <p:cNvSpPr/>
            <p:nvPr/>
          </p:nvSpPr>
          <p:spPr>
            <a:xfrm>
              <a:off x="2450413" y="2037954"/>
              <a:ext cx="27541" cy="116058"/>
            </a:xfrm>
            <a:custGeom>
              <a:avLst/>
              <a:gdLst/>
              <a:ahLst/>
              <a:cxnLst/>
              <a:rect l="l" t="t" r="r" b="b"/>
              <a:pathLst>
                <a:path w="944" h="3978" fill="none" extrusionOk="0">
                  <a:moveTo>
                    <a:pt x="1" y="1"/>
                  </a:moveTo>
                  <a:cubicBezTo>
                    <a:pt x="1" y="1"/>
                    <a:pt x="774" y="1306"/>
                    <a:pt x="944" y="3977"/>
                  </a:cubicBezTo>
                </a:path>
              </a:pathLst>
            </a:custGeom>
            <a:noFill/>
            <a:ln w="3925" cap="flat" cmpd="sng">
              <a:solidFill>
                <a:srgbClr val="995417"/>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 name="Google Shape;3737;p80">
              <a:extLst>
                <a:ext uri="{FF2B5EF4-FFF2-40B4-BE49-F238E27FC236}">
                  <a16:creationId xmlns:a16="http://schemas.microsoft.com/office/drawing/2014/main" id="{CB28353A-A3F2-9EB8-E4E4-3DBB8B33F7AE}"/>
                </a:ext>
              </a:extLst>
            </p:cNvPr>
            <p:cNvSpPr/>
            <p:nvPr/>
          </p:nvSpPr>
          <p:spPr>
            <a:xfrm>
              <a:off x="2084696" y="1681774"/>
              <a:ext cx="391849" cy="135635"/>
            </a:xfrm>
            <a:custGeom>
              <a:avLst/>
              <a:gdLst/>
              <a:ahLst/>
              <a:cxnLst/>
              <a:rect l="l" t="t" r="r" b="b"/>
              <a:pathLst>
                <a:path w="13431" h="4649" extrusionOk="0">
                  <a:moveTo>
                    <a:pt x="7091" y="0"/>
                  </a:moveTo>
                  <a:cubicBezTo>
                    <a:pt x="7081" y="0"/>
                    <a:pt x="7071" y="1"/>
                    <a:pt x="7061" y="1"/>
                  </a:cubicBezTo>
                  <a:cubicBezTo>
                    <a:pt x="5912" y="36"/>
                    <a:pt x="5220" y="2565"/>
                    <a:pt x="4611" y="2565"/>
                  </a:cubicBezTo>
                  <a:cubicBezTo>
                    <a:pt x="4585" y="2565"/>
                    <a:pt x="4560" y="2560"/>
                    <a:pt x="4534" y="2551"/>
                  </a:cubicBezTo>
                  <a:cubicBezTo>
                    <a:pt x="4342" y="2482"/>
                    <a:pt x="4099" y="2443"/>
                    <a:pt x="3849" y="2443"/>
                  </a:cubicBezTo>
                  <a:cubicBezTo>
                    <a:pt x="3265" y="2443"/>
                    <a:pt x="2645" y="2658"/>
                    <a:pt x="2552" y="3216"/>
                  </a:cubicBezTo>
                  <a:cubicBezTo>
                    <a:pt x="2419" y="4014"/>
                    <a:pt x="111" y="3615"/>
                    <a:pt x="38" y="4243"/>
                  </a:cubicBezTo>
                  <a:cubicBezTo>
                    <a:pt x="0" y="4570"/>
                    <a:pt x="616" y="4649"/>
                    <a:pt x="1466" y="4649"/>
                  </a:cubicBezTo>
                  <a:cubicBezTo>
                    <a:pt x="2251" y="4649"/>
                    <a:pt x="3234" y="4582"/>
                    <a:pt x="4087" y="4582"/>
                  </a:cubicBezTo>
                  <a:lnTo>
                    <a:pt x="11436" y="4582"/>
                  </a:lnTo>
                  <a:cubicBezTo>
                    <a:pt x="11730" y="4582"/>
                    <a:pt x="12013" y="4590"/>
                    <a:pt x="12267" y="4590"/>
                  </a:cubicBezTo>
                  <a:cubicBezTo>
                    <a:pt x="12872" y="4590"/>
                    <a:pt x="13315" y="4542"/>
                    <a:pt x="13358" y="4219"/>
                  </a:cubicBezTo>
                  <a:cubicBezTo>
                    <a:pt x="13430" y="3748"/>
                    <a:pt x="12717" y="3651"/>
                    <a:pt x="12427" y="3252"/>
                  </a:cubicBezTo>
                  <a:cubicBezTo>
                    <a:pt x="12137" y="2853"/>
                    <a:pt x="12234" y="1463"/>
                    <a:pt x="11001" y="1463"/>
                  </a:cubicBezTo>
                  <a:cubicBezTo>
                    <a:pt x="9877" y="1463"/>
                    <a:pt x="9522" y="2293"/>
                    <a:pt x="9105" y="2293"/>
                  </a:cubicBezTo>
                  <a:cubicBezTo>
                    <a:pt x="9068" y="2293"/>
                    <a:pt x="9032" y="2287"/>
                    <a:pt x="8994" y="2273"/>
                  </a:cubicBezTo>
                  <a:cubicBezTo>
                    <a:pt x="8527" y="2093"/>
                    <a:pt x="8262" y="0"/>
                    <a:pt x="7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 name="Google Shape;3739;p80">
              <a:extLst>
                <a:ext uri="{FF2B5EF4-FFF2-40B4-BE49-F238E27FC236}">
                  <a16:creationId xmlns:a16="http://schemas.microsoft.com/office/drawing/2014/main" id="{98F4106C-89A8-DC81-579B-25C73BA44660}"/>
                </a:ext>
              </a:extLst>
            </p:cNvPr>
            <p:cNvSpPr/>
            <p:nvPr/>
          </p:nvSpPr>
          <p:spPr>
            <a:xfrm>
              <a:off x="1883033" y="1981149"/>
              <a:ext cx="690835" cy="635869"/>
            </a:xfrm>
            <a:custGeom>
              <a:avLst/>
              <a:gdLst/>
              <a:ahLst/>
              <a:cxnLst/>
              <a:rect l="l" t="t" r="r" b="b"/>
              <a:pathLst>
                <a:path w="23679" h="21795" extrusionOk="0">
                  <a:moveTo>
                    <a:pt x="16799" y="0"/>
                  </a:moveTo>
                  <a:cubicBezTo>
                    <a:pt x="13275" y="0"/>
                    <a:pt x="11776" y="8509"/>
                    <a:pt x="10528" y="10009"/>
                  </a:cubicBezTo>
                  <a:cubicBezTo>
                    <a:pt x="10212" y="10390"/>
                    <a:pt x="9859" y="10511"/>
                    <a:pt x="9486" y="10511"/>
                  </a:cubicBezTo>
                  <a:cubicBezTo>
                    <a:pt x="8825" y="10511"/>
                    <a:pt x="8101" y="10129"/>
                    <a:pt x="7410" y="10129"/>
                  </a:cubicBezTo>
                  <a:cubicBezTo>
                    <a:pt x="6942" y="10129"/>
                    <a:pt x="6489" y="10304"/>
                    <a:pt x="6080" y="10892"/>
                  </a:cubicBezTo>
                  <a:cubicBezTo>
                    <a:pt x="4791" y="12745"/>
                    <a:pt x="5069" y="18564"/>
                    <a:pt x="3951" y="18564"/>
                  </a:cubicBezTo>
                  <a:cubicBezTo>
                    <a:pt x="3895" y="18564"/>
                    <a:pt x="3835" y="18549"/>
                    <a:pt x="3771" y="18519"/>
                  </a:cubicBezTo>
                  <a:cubicBezTo>
                    <a:pt x="3525" y="18398"/>
                    <a:pt x="3287" y="18344"/>
                    <a:pt x="3058" y="18344"/>
                  </a:cubicBezTo>
                  <a:cubicBezTo>
                    <a:pt x="1223" y="18344"/>
                    <a:pt x="0" y="21794"/>
                    <a:pt x="0" y="21794"/>
                  </a:cubicBezTo>
                  <a:lnTo>
                    <a:pt x="21104" y="21794"/>
                  </a:lnTo>
                  <a:cubicBezTo>
                    <a:pt x="21104" y="21794"/>
                    <a:pt x="22264" y="21625"/>
                    <a:pt x="21611" y="20428"/>
                  </a:cubicBezTo>
                  <a:cubicBezTo>
                    <a:pt x="20959" y="19232"/>
                    <a:pt x="20608" y="19220"/>
                    <a:pt x="21406" y="16657"/>
                  </a:cubicBezTo>
                  <a:cubicBezTo>
                    <a:pt x="22216" y="14083"/>
                    <a:pt x="23678" y="9345"/>
                    <a:pt x="22518" y="9103"/>
                  </a:cubicBezTo>
                  <a:cubicBezTo>
                    <a:pt x="22479" y="9094"/>
                    <a:pt x="22440" y="9090"/>
                    <a:pt x="22400" y="9090"/>
                  </a:cubicBezTo>
                  <a:cubicBezTo>
                    <a:pt x="21273" y="9090"/>
                    <a:pt x="20051" y="12492"/>
                    <a:pt x="18638" y="12632"/>
                  </a:cubicBezTo>
                  <a:cubicBezTo>
                    <a:pt x="18630" y="12633"/>
                    <a:pt x="18622" y="12634"/>
                    <a:pt x="18614" y="12634"/>
                  </a:cubicBezTo>
                  <a:cubicBezTo>
                    <a:pt x="17213" y="12634"/>
                    <a:pt x="20431" y="110"/>
                    <a:pt x="16873" y="2"/>
                  </a:cubicBezTo>
                  <a:cubicBezTo>
                    <a:pt x="16849" y="1"/>
                    <a:pt x="16824" y="0"/>
                    <a:pt x="16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 name="Google Shape;3740;p80">
              <a:extLst>
                <a:ext uri="{FF2B5EF4-FFF2-40B4-BE49-F238E27FC236}">
                  <a16:creationId xmlns:a16="http://schemas.microsoft.com/office/drawing/2014/main" id="{ABBB4060-7F3C-184A-2FCA-86F51556C2A5}"/>
                </a:ext>
              </a:extLst>
            </p:cNvPr>
            <p:cNvSpPr/>
            <p:nvPr/>
          </p:nvSpPr>
          <p:spPr>
            <a:xfrm>
              <a:off x="2207117" y="1980828"/>
              <a:ext cx="168223" cy="636190"/>
            </a:xfrm>
            <a:custGeom>
              <a:avLst/>
              <a:gdLst/>
              <a:ahLst/>
              <a:cxnLst/>
              <a:rect l="l" t="t" r="r" b="b"/>
              <a:pathLst>
                <a:path w="5766" h="21806" fill="none" extrusionOk="0">
                  <a:moveTo>
                    <a:pt x="5765" y="0"/>
                  </a:moveTo>
                  <a:cubicBezTo>
                    <a:pt x="5765" y="0"/>
                    <a:pt x="3384" y="14094"/>
                    <a:pt x="0" y="21805"/>
                  </a:cubicBezTo>
                </a:path>
              </a:pathLst>
            </a:custGeom>
            <a:noFill/>
            <a:ln w="33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 name="Google Shape;3741;p80">
              <a:extLst>
                <a:ext uri="{FF2B5EF4-FFF2-40B4-BE49-F238E27FC236}">
                  <a16:creationId xmlns:a16="http://schemas.microsoft.com/office/drawing/2014/main" id="{7BE689BB-E8A3-B14D-39BA-216D5B567872}"/>
                </a:ext>
              </a:extLst>
            </p:cNvPr>
            <p:cNvSpPr/>
            <p:nvPr/>
          </p:nvSpPr>
          <p:spPr>
            <a:xfrm>
              <a:off x="2324520" y="2246708"/>
              <a:ext cx="215487" cy="370318"/>
            </a:xfrm>
            <a:custGeom>
              <a:avLst/>
              <a:gdLst/>
              <a:ahLst/>
              <a:cxnLst/>
              <a:rect l="l" t="t" r="r" b="b"/>
              <a:pathLst>
                <a:path w="7386" h="12693" fill="none" extrusionOk="0">
                  <a:moveTo>
                    <a:pt x="7386" y="1"/>
                  </a:moveTo>
                  <a:cubicBezTo>
                    <a:pt x="7386" y="1"/>
                    <a:pt x="4014" y="8704"/>
                    <a:pt x="1" y="12692"/>
                  </a:cubicBezTo>
                </a:path>
              </a:pathLst>
            </a:custGeom>
            <a:noFill/>
            <a:ln w="33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 name="Google Shape;3742;p80">
              <a:extLst>
                <a:ext uri="{FF2B5EF4-FFF2-40B4-BE49-F238E27FC236}">
                  <a16:creationId xmlns:a16="http://schemas.microsoft.com/office/drawing/2014/main" id="{38A08AEB-CD8F-AF33-BDE4-0A22BFC45796}"/>
                </a:ext>
              </a:extLst>
            </p:cNvPr>
            <p:cNvSpPr/>
            <p:nvPr/>
          </p:nvSpPr>
          <p:spPr>
            <a:xfrm>
              <a:off x="2082274" y="2279531"/>
              <a:ext cx="61734" cy="337146"/>
            </a:xfrm>
            <a:custGeom>
              <a:avLst/>
              <a:gdLst/>
              <a:ahLst/>
              <a:cxnLst/>
              <a:rect l="l" t="t" r="r" b="b"/>
              <a:pathLst>
                <a:path w="2116" h="11556" fill="none" extrusionOk="0">
                  <a:moveTo>
                    <a:pt x="0" y="0"/>
                  </a:moveTo>
                  <a:cubicBezTo>
                    <a:pt x="0" y="0"/>
                    <a:pt x="2115" y="5802"/>
                    <a:pt x="2043" y="11555"/>
                  </a:cubicBezTo>
                </a:path>
              </a:pathLst>
            </a:custGeom>
            <a:noFill/>
            <a:ln w="33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 name="Google Shape;3743;p80">
              <a:extLst>
                <a:ext uri="{FF2B5EF4-FFF2-40B4-BE49-F238E27FC236}">
                  <a16:creationId xmlns:a16="http://schemas.microsoft.com/office/drawing/2014/main" id="{9551B28E-F7C1-AC9E-70D2-3B71DB4F0582}"/>
                </a:ext>
              </a:extLst>
            </p:cNvPr>
            <p:cNvSpPr/>
            <p:nvPr/>
          </p:nvSpPr>
          <p:spPr>
            <a:xfrm>
              <a:off x="1924638" y="2542932"/>
              <a:ext cx="43763" cy="73754"/>
            </a:xfrm>
            <a:custGeom>
              <a:avLst/>
              <a:gdLst/>
              <a:ahLst/>
              <a:cxnLst/>
              <a:rect l="l" t="t" r="r" b="b"/>
              <a:pathLst>
                <a:path w="1500" h="2528" fill="none" extrusionOk="0">
                  <a:moveTo>
                    <a:pt x="0" y="1"/>
                  </a:moveTo>
                  <a:cubicBezTo>
                    <a:pt x="363" y="907"/>
                    <a:pt x="871" y="1766"/>
                    <a:pt x="1499" y="2527"/>
                  </a:cubicBezTo>
                </a:path>
              </a:pathLst>
            </a:custGeom>
            <a:noFill/>
            <a:ln w="33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 name="Google Shape;3744;p80">
              <a:extLst>
                <a:ext uri="{FF2B5EF4-FFF2-40B4-BE49-F238E27FC236}">
                  <a16:creationId xmlns:a16="http://schemas.microsoft.com/office/drawing/2014/main" id="{65F9BB89-9C99-6FDF-F6A2-15DDD2EFFDC3}"/>
                </a:ext>
              </a:extLst>
            </p:cNvPr>
            <p:cNvSpPr/>
            <p:nvPr/>
          </p:nvSpPr>
          <p:spPr>
            <a:xfrm>
              <a:off x="2049481" y="2320436"/>
              <a:ext cx="55724" cy="34572"/>
            </a:xfrm>
            <a:custGeom>
              <a:avLst/>
              <a:gdLst/>
              <a:ahLst/>
              <a:cxnLst/>
              <a:rect l="l" t="t" r="r" b="b"/>
              <a:pathLst>
                <a:path w="1910" h="1185" fill="none" extrusionOk="0">
                  <a:moveTo>
                    <a:pt x="0" y="0"/>
                  </a:moveTo>
                  <a:cubicBezTo>
                    <a:pt x="617" y="423"/>
                    <a:pt x="1257" y="822"/>
                    <a:pt x="1910" y="1185"/>
                  </a:cubicBezTo>
                </a:path>
              </a:pathLst>
            </a:custGeom>
            <a:noFill/>
            <a:ln w="33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3745;p80">
              <a:extLst>
                <a:ext uri="{FF2B5EF4-FFF2-40B4-BE49-F238E27FC236}">
                  <a16:creationId xmlns:a16="http://schemas.microsoft.com/office/drawing/2014/main" id="{83AB95E4-A7EA-FE12-5B7B-566350AD1FF2}"/>
                </a:ext>
              </a:extLst>
            </p:cNvPr>
            <p:cNvSpPr/>
            <p:nvPr/>
          </p:nvSpPr>
          <p:spPr>
            <a:xfrm>
              <a:off x="2032909" y="2392005"/>
              <a:ext cx="101587" cy="109698"/>
            </a:xfrm>
            <a:custGeom>
              <a:avLst/>
              <a:gdLst/>
              <a:ahLst/>
              <a:cxnLst/>
              <a:rect l="l" t="t" r="r" b="b"/>
              <a:pathLst>
                <a:path w="3482" h="3760" fill="none" extrusionOk="0">
                  <a:moveTo>
                    <a:pt x="0" y="1"/>
                  </a:moveTo>
                  <a:cubicBezTo>
                    <a:pt x="967" y="1427"/>
                    <a:pt x="2139" y="2696"/>
                    <a:pt x="3481" y="3760"/>
                  </a:cubicBezTo>
                </a:path>
              </a:pathLst>
            </a:custGeom>
            <a:noFill/>
            <a:ln w="33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 name="Google Shape;3746;p80">
              <a:extLst>
                <a:ext uri="{FF2B5EF4-FFF2-40B4-BE49-F238E27FC236}">
                  <a16:creationId xmlns:a16="http://schemas.microsoft.com/office/drawing/2014/main" id="{9678C70B-C855-0EBD-AFE9-D35B02EA9FFF}"/>
                </a:ext>
              </a:extLst>
            </p:cNvPr>
            <p:cNvSpPr/>
            <p:nvPr/>
          </p:nvSpPr>
          <p:spPr>
            <a:xfrm>
              <a:off x="2195126" y="2250968"/>
              <a:ext cx="44463" cy="283173"/>
            </a:xfrm>
            <a:custGeom>
              <a:avLst/>
              <a:gdLst/>
              <a:ahLst/>
              <a:cxnLst/>
              <a:rect l="l" t="t" r="r" b="b"/>
              <a:pathLst>
                <a:path w="1524" h="9706" fill="none" extrusionOk="0">
                  <a:moveTo>
                    <a:pt x="266" y="0"/>
                  </a:moveTo>
                  <a:cubicBezTo>
                    <a:pt x="266" y="0"/>
                    <a:pt x="0" y="6092"/>
                    <a:pt x="1523" y="9706"/>
                  </a:cubicBezTo>
                </a:path>
              </a:pathLst>
            </a:custGeom>
            <a:noFill/>
            <a:ln w="33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 name="Google Shape;3747;p80">
              <a:extLst>
                <a:ext uri="{FF2B5EF4-FFF2-40B4-BE49-F238E27FC236}">
                  <a16:creationId xmlns:a16="http://schemas.microsoft.com/office/drawing/2014/main" id="{91AB01FB-5572-8CA2-9AD0-A92A87AA7FED}"/>
                </a:ext>
              </a:extLst>
            </p:cNvPr>
            <p:cNvSpPr/>
            <p:nvPr/>
          </p:nvSpPr>
          <p:spPr>
            <a:xfrm>
              <a:off x="2260713" y="2087320"/>
              <a:ext cx="32822" cy="267681"/>
            </a:xfrm>
            <a:custGeom>
              <a:avLst/>
              <a:gdLst/>
              <a:ahLst/>
              <a:cxnLst/>
              <a:rect l="l" t="t" r="r" b="b"/>
              <a:pathLst>
                <a:path w="1125" h="9175" fill="none" extrusionOk="0">
                  <a:moveTo>
                    <a:pt x="218" y="1"/>
                  </a:moveTo>
                  <a:cubicBezTo>
                    <a:pt x="218" y="1"/>
                    <a:pt x="0" y="6588"/>
                    <a:pt x="1124" y="9175"/>
                  </a:cubicBezTo>
                </a:path>
              </a:pathLst>
            </a:custGeom>
            <a:noFill/>
            <a:ln w="33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 name="Google Shape;3748;p80">
              <a:extLst>
                <a:ext uri="{FF2B5EF4-FFF2-40B4-BE49-F238E27FC236}">
                  <a16:creationId xmlns:a16="http://schemas.microsoft.com/office/drawing/2014/main" id="{59718276-93A8-CF9E-0B50-3AE2DD59EBCC}"/>
                </a:ext>
              </a:extLst>
            </p:cNvPr>
            <p:cNvSpPr/>
            <p:nvPr/>
          </p:nvSpPr>
          <p:spPr>
            <a:xfrm>
              <a:off x="2265643" y="2260129"/>
              <a:ext cx="152002" cy="193985"/>
            </a:xfrm>
            <a:custGeom>
              <a:avLst/>
              <a:gdLst/>
              <a:ahLst/>
              <a:cxnLst/>
              <a:rect l="l" t="t" r="r" b="b"/>
              <a:pathLst>
                <a:path w="5210" h="6649" fill="none" extrusionOk="0">
                  <a:moveTo>
                    <a:pt x="5210" y="0"/>
                  </a:moveTo>
                  <a:cubicBezTo>
                    <a:pt x="5210" y="0"/>
                    <a:pt x="2986" y="4533"/>
                    <a:pt x="0" y="6648"/>
                  </a:cubicBezTo>
                </a:path>
              </a:pathLst>
            </a:custGeom>
            <a:noFill/>
            <a:ln w="33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 name="Google Shape;3749;p80">
              <a:extLst>
                <a:ext uri="{FF2B5EF4-FFF2-40B4-BE49-F238E27FC236}">
                  <a16:creationId xmlns:a16="http://schemas.microsoft.com/office/drawing/2014/main" id="{E28DB0D2-5C1B-B0BB-16CA-CD48BBE2D9BA}"/>
                </a:ext>
              </a:extLst>
            </p:cNvPr>
            <p:cNvSpPr/>
            <p:nvPr/>
          </p:nvSpPr>
          <p:spPr>
            <a:xfrm>
              <a:off x="2330880" y="2112353"/>
              <a:ext cx="95606" cy="90676"/>
            </a:xfrm>
            <a:custGeom>
              <a:avLst/>
              <a:gdLst/>
              <a:ahLst/>
              <a:cxnLst/>
              <a:rect l="l" t="t" r="r" b="b"/>
              <a:pathLst>
                <a:path w="3277" h="3108" fill="none" extrusionOk="0">
                  <a:moveTo>
                    <a:pt x="3276" y="1"/>
                  </a:moveTo>
                  <a:cubicBezTo>
                    <a:pt x="3276" y="1"/>
                    <a:pt x="1463" y="1802"/>
                    <a:pt x="0" y="3107"/>
                  </a:cubicBezTo>
                </a:path>
              </a:pathLst>
            </a:custGeom>
            <a:noFill/>
            <a:ln w="33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 name="Google Shape;3750;p80">
              <a:extLst>
                <a:ext uri="{FF2B5EF4-FFF2-40B4-BE49-F238E27FC236}">
                  <a16:creationId xmlns:a16="http://schemas.microsoft.com/office/drawing/2014/main" id="{A3FDC271-FFBF-58CC-ACA5-B112FF55F355}"/>
                </a:ext>
              </a:extLst>
            </p:cNvPr>
            <p:cNvSpPr/>
            <p:nvPr/>
          </p:nvSpPr>
          <p:spPr>
            <a:xfrm>
              <a:off x="2324520" y="2000930"/>
              <a:ext cx="25791" cy="111449"/>
            </a:xfrm>
            <a:custGeom>
              <a:avLst/>
              <a:gdLst/>
              <a:ahLst/>
              <a:cxnLst/>
              <a:rect l="l" t="t" r="r" b="b"/>
              <a:pathLst>
                <a:path w="884" h="3820" fill="none" extrusionOk="0">
                  <a:moveTo>
                    <a:pt x="1" y="0"/>
                  </a:moveTo>
                  <a:lnTo>
                    <a:pt x="883" y="3820"/>
                  </a:lnTo>
                </a:path>
              </a:pathLst>
            </a:custGeom>
            <a:noFill/>
            <a:ln w="33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 name="Google Shape;3751;p80">
              <a:extLst>
                <a:ext uri="{FF2B5EF4-FFF2-40B4-BE49-F238E27FC236}">
                  <a16:creationId xmlns:a16="http://schemas.microsoft.com/office/drawing/2014/main" id="{BD2393B7-0E92-6FA4-CD8F-405EE83FB82C}"/>
                </a:ext>
              </a:extLst>
            </p:cNvPr>
            <p:cNvSpPr/>
            <p:nvPr/>
          </p:nvSpPr>
          <p:spPr>
            <a:xfrm>
              <a:off x="2474045" y="2326067"/>
              <a:ext cx="72325" cy="65965"/>
            </a:xfrm>
            <a:custGeom>
              <a:avLst/>
              <a:gdLst/>
              <a:ahLst/>
              <a:cxnLst/>
              <a:rect l="l" t="t" r="r" b="b"/>
              <a:pathLst>
                <a:path w="2479" h="2261" fill="none" extrusionOk="0">
                  <a:moveTo>
                    <a:pt x="2479" y="1"/>
                  </a:moveTo>
                  <a:cubicBezTo>
                    <a:pt x="1741" y="847"/>
                    <a:pt x="919" y="1608"/>
                    <a:pt x="1" y="2261"/>
                  </a:cubicBezTo>
                </a:path>
              </a:pathLst>
            </a:custGeom>
            <a:noFill/>
            <a:ln w="33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3" name="Google Shape;3752;p80">
              <a:extLst>
                <a:ext uri="{FF2B5EF4-FFF2-40B4-BE49-F238E27FC236}">
                  <a16:creationId xmlns:a16="http://schemas.microsoft.com/office/drawing/2014/main" id="{B590DBB8-7A9A-ABFC-89EA-22F3809D9F14}"/>
                </a:ext>
              </a:extLst>
            </p:cNvPr>
            <p:cNvSpPr/>
            <p:nvPr/>
          </p:nvSpPr>
          <p:spPr>
            <a:xfrm>
              <a:off x="2364724" y="2467133"/>
              <a:ext cx="142841" cy="104038"/>
            </a:xfrm>
            <a:custGeom>
              <a:avLst/>
              <a:gdLst/>
              <a:ahLst/>
              <a:cxnLst/>
              <a:rect l="l" t="t" r="r" b="b"/>
              <a:pathLst>
                <a:path w="4896" h="3566" fill="none" extrusionOk="0">
                  <a:moveTo>
                    <a:pt x="4896" y="0"/>
                  </a:moveTo>
                  <a:cubicBezTo>
                    <a:pt x="4896" y="0"/>
                    <a:pt x="2213" y="2551"/>
                    <a:pt x="1" y="3566"/>
                  </a:cubicBezTo>
                </a:path>
              </a:pathLst>
            </a:custGeom>
            <a:noFill/>
            <a:ln w="33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1" name="Google Shape;3753;p80">
              <a:extLst>
                <a:ext uri="{FF2B5EF4-FFF2-40B4-BE49-F238E27FC236}">
                  <a16:creationId xmlns:a16="http://schemas.microsoft.com/office/drawing/2014/main" id="{147A5A1C-A81A-46EC-827E-5BD9A0796F27}"/>
                </a:ext>
              </a:extLst>
            </p:cNvPr>
            <p:cNvSpPr/>
            <p:nvPr/>
          </p:nvSpPr>
          <p:spPr>
            <a:xfrm>
              <a:off x="1827308" y="2616660"/>
              <a:ext cx="733518" cy="29"/>
            </a:xfrm>
            <a:custGeom>
              <a:avLst/>
              <a:gdLst/>
              <a:ahLst/>
              <a:cxnLst/>
              <a:rect l="l" t="t" r="r" b="b"/>
              <a:pathLst>
                <a:path w="25142" h="1" fill="none" extrusionOk="0">
                  <a:moveTo>
                    <a:pt x="25141" y="0"/>
                  </a:moveTo>
                  <a:lnTo>
                    <a:pt x="1" y="0"/>
                  </a:lnTo>
                </a:path>
              </a:pathLst>
            </a:custGeom>
            <a:noFill/>
            <a:ln w="3625" cap="flat" cmpd="sng">
              <a:solidFill>
                <a:srgbClr val="00000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2" name="Google Shape;3754;p80">
              <a:extLst>
                <a:ext uri="{FF2B5EF4-FFF2-40B4-BE49-F238E27FC236}">
                  <a16:creationId xmlns:a16="http://schemas.microsoft.com/office/drawing/2014/main" id="{645598E0-2C61-7BD5-909A-F5B8852D9BAC}"/>
                </a:ext>
              </a:extLst>
            </p:cNvPr>
            <p:cNvSpPr/>
            <p:nvPr/>
          </p:nvSpPr>
          <p:spPr>
            <a:xfrm>
              <a:off x="571557" y="2161369"/>
              <a:ext cx="251109" cy="251109"/>
            </a:xfrm>
            <a:custGeom>
              <a:avLst/>
              <a:gdLst/>
              <a:ahLst/>
              <a:cxnLst/>
              <a:rect l="l" t="t" r="r" b="b"/>
              <a:pathLst>
                <a:path w="8607" h="8607" extrusionOk="0">
                  <a:moveTo>
                    <a:pt x="4293" y="2711"/>
                  </a:moveTo>
                  <a:cubicBezTo>
                    <a:pt x="5112" y="2711"/>
                    <a:pt x="5899" y="3347"/>
                    <a:pt x="5899" y="4304"/>
                  </a:cubicBezTo>
                  <a:cubicBezTo>
                    <a:pt x="5899" y="5186"/>
                    <a:pt x="5186" y="5899"/>
                    <a:pt x="4303" y="5899"/>
                  </a:cubicBezTo>
                  <a:cubicBezTo>
                    <a:pt x="2877" y="5899"/>
                    <a:pt x="2164" y="4183"/>
                    <a:pt x="3179" y="3180"/>
                  </a:cubicBezTo>
                  <a:cubicBezTo>
                    <a:pt x="3503" y="2856"/>
                    <a:pt x="3902" y="2711"/>
                    <a:pt x="4293" y="2711"/>
                  </a:cubicBezTo>
                  <a:close/>
                  <a:moveTo>
                    <a:pt x="3385" y="1"/>
                  </a:moveTo>
                  <a:lnTo>
                    <a:pt x="3445" y="1161"/>
                  </a:lnTo>
                  <a:cubicBezTo>
                    <a:pt x="3179" y="1234"/>
                    <a:pt x="2913" y="1331"/>
                    <a:pt x="2672" y="1476"/>
                  </a:cubicBezTo>
                  <a:lnTo>
                    <a:pt x="1910" y="617"/>
                  </a:lnTo>
                  <a:lnTo>
                    <a:pt x="617" y="1911"/>
                  </a:lnTo>
                  <a:lnTo>
                    <a:pt x="1475" y="2684"/>
                  </a:lnTo>
                  <a:cubicBezTo>
                    <a:pt x="1330" y="2926"/>
                    <a:pt x="1221" y="3180"/>
                    <a:pt x="1149" y="3458"/>
                  </a:cubicBezTo>
                  <a:lnTo>
                    <a:pt x="0" y="3397"/>
                  </a:lnTo>
                  <a:lnTo>
                    <a:pt x="0" y="5222"/>
                  </a:lnTo>
                  <a:lnTo>
                    <a:pt x="1149" y="5162"/>
                  </a:lnTo>
                  <a:cubicBezTo>
                    <a:pt x="1221" y="5428"/>
                    <a:pt x="1330" y="5694"/>
                    <a:pt x="1475" y="5936"/>
                  </a:cubicBezTo>
                  <a:lnTo>
                    <a:pt x="617" y="6697"/>
                  </a:lnTo>
                  <a:lnTo>
                    <a:pt x="1910" y="7990"/>
                  </a:lnTo>
                  <a:lnTo>
                    <a:pt x="2672" y="7132"/>
                  </a:lnTo>
                  <a:cubicBezTo>
                    <a:pt x="2913" y="7277"/>
                    <a:pt x="3179" y="7386"/>
                    <a:pt x="3445" y="7459"/>
                  </a:cubicBezTo>
                  <a:lnTo>
                    <a:pt x="3385" y="8607"/>
                  </a:lnTo>
                  <a:lnTo>
                    <a:pt x="5210" y="8607"/>
                  </a:lnTo>
                  <a:lnTo>
                    <a:pt x="5161" y="7459"/>
                  </a:lnTo>
                  <a:cubicBezTo>
                    <a:pt x="5427" y="7374"/>
                    <a:pt x="5681" y="7277"/>
                    <a:pt x="5935" y="7132"/>
                  </a:cubicBezTo>
                  <a:lnTo>
                    <a:pt x="6696" y="7990"/>
                  </a:lnTo>
                  <a:lnTo>
                    <a:pt x="7990" y="6697"/>
                  </a:lnTo>
                  <a:lnTo>
                    <a:pt x="7132" y="5924"/>
                  </a:lnTo>
                  <a:cubicBezTo>
                    <a:pt x="7277" y="5682"/>
                    <a:pt x="7385" y="5428"/>
                    <a:pt x="7458" y="5150"/>
                  </a:cubicBezTo>
                  <a:lnTo>
                    <a:pt x="8606" y="5222"/>
                  </a:lnTo>
                  <a:lnTo>
                    <a:pt x="8606" y="3397"/>
                  </a:lnTo>
                  <a:lnTo>
                    <a:pt x="7458" y="3458"/>
                  </a:lnTo>
                  <a:cubicBezTo>
                    <a:pt x="7385" y="3180"/>
                    <a:pt x="7277" y="2926"/>
                    <a:pt x="7132" y="2684"/>
                  </a:cubicBezTo>
                  <a:lnTo>
                    <a:pt x="7990" y="1911"/>
                  </a:lnTo>
                  <a:lnTo>
                    <a:pt x="6696" y="617"/>
                  </a:lnTo>
                  <a:lnTo>
                    <a:pt x="5923" y="1476"/>
                  </a:lnTo>
                  <a:cubicBezTo>
                    <a:pt x="5681" y="1331"/>
                    <a:pt x="5427" y="1222"/>
                    <a:pt x="5149" y="1161"/>
                  </a:cubicBezTo>
                  <a:lnTo>
                    <a:pt x="52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3" name="Google Shape;3755;p80">
              <a:extLst>
                <a:ext uri="{FF2B5EF4-FFF2-40B4-BE49-F238E27FC236}">
                  <a16:creationId xmlns:a16="http://schemas.microsoft.com/office/drawing/2014/main" id="{472BD27A-4701-1BAC-EA29-BDF76AEDC7C3}"/>
                </a:ext>
              </a:extLst>
            </p:cNvPr>
            <p:cNvSpPr/>
            <p:nvPr/>
          </p:nvSpPr>
          <p:spPr>
            <a:xfrm>
              <a:off x="968288" y="1789346"/>
              <a:ext cx="286353" cy="286703"/>
            </a:xfrm>
            <a:custGeom>
              <a:avLst/>
              <a:gdLst/>
              <a:ahLst/>
              <a:cxnLst/>
              <a:rect l="l" t="t" r="r" b="b"/>
              <a:pathLst>
                <a:path w="9815" h="9827" extrusionOk="0">
                  <a:moveTo>
                    <a:pt x="4901" y="3088"/>
                  </a:moveTo>
                  <a:cubicBezTo>
                    <a:pt x="5836" y="3088"/>
                    <a:pt x="6732" y="3816"/>
                    <a:pt x="6732" y="4920"/>
                  </a:cubicBezTo>
                  <a:cubicBezTo>
                    <a:pt x="6732" y="5923"/>
                    <a:pt x="5923" y="6733"/>
                    <a:pt x="4907" y="6733"/>
                  </a:cubicBezTo>
                  <a:cubicBezTo>
                    <a:pt x="3288" y="6733"/>
                    <a:pt x="2478" y="4775"/>
                    <a:pt x="3626" y="3626"/>
                  </a:cubicBezTo>
                  <a:cubicBezTo>
                    <a:pt x="3998" y="3255"/>
                    <a:pt x="4454" y="3088"/>
                    <a:pt x="4901" y="3088"/>
                  </a:cubicBezTo>
                  <a:close/>
                  <a:moveTo>
                    <a:pt x="3868" y="0"/>
                  </a:moveTo>
                  <a:lnTo>
                    <a:pt x="3940" y="1318"/>
                  </a:lnTo>
                  <a:cubicBezTo>
                    <a:pt x="3626" y="1402"/>
                    <a:pt x="3336" y="1523"/>
                    <a:pt x="3058" y="1680"/>
                  </a:cubicBezTo>
                  <a:lnTo>
                    <a:pt x="2176" y="713"/>
                  </a:lnTo>
                  <a:lnTo>
                    <a:pt x="701" y="2188"/>
                  </a:lnTo>
                  <a:lnTo>
                    <a:pt x="1680" y="3070"/>
                  </a:lnTo>
                  <a:cubicBezTo>
                    <a:pt x="1523" y="3348"/>
                    <a:pt x="1402" y="3638"/>
                    <a:pt x="1317" y="3953"/>
                  </a:cubicBezTo>
                  <a:lnTo>
                    <a:pt x="0" y="3880"/>
                  </a:lnTo>
                  <a:lnTo>
                    <a:pt x="0" y="5959"/>
                  </a:lnTo>
                  <a:lnTo>
                    <a:pt x="1317" y="5899"/>
                  </a:lnTo>
                  <a:cubicBezTo>
                    <a:pt x="1402" y="6201"/>
                    <a:pt x="1523" y="6503"/>
                    <a:pt x="1680" y="6769"/>
                  </a:cubicBezTo>
                  <a:lnTo>
                    <a:pt x="701" y="7651"/>
                  </a:lnTo>
                  <a:lnTo>
                    <a:pt x="2176" y="9126"/>
                  </a:lnTo>
                  <a:lnTo>
                    <a:pt x="3058" y="8147"/>
                  </a:lnTo>
                  <a:cubicBezTo>
                    <a:pt x="3336" y="8304"/>
                    <a:pt x="3626" y="8437"/>
                    <a:pt x="3940" y="8509"/>
                  </a:cubicBezTo>
                  <a:lnTo>
                    <a:pt x="3868" y="9827"/>
                  </a:lnTo>
                  <a:lnTo>
                    <a:pt x="5959" y="9827"/>
                  </a:lnTo>
                  <a:lnTo>
                    <a:pt x="5886" y="8509"/>
                  </a:lnTo>
                  <a:cubicBezTo>
                    <a:pt x="6188" y="8437"/>
                    <a:pt x="6491" y="8304"/>
                    <a:pt x="6769" y="8147"/>
                  </a:cubicBezTo>
                  <a:lnTo>
                    <a:pt x="7651" y="9126"/>
                  </a:lnTo>
                  <a:lnTo>
                    <a:pt x="9126" y="7651"/>
                  </a:lnTo>
                  <a:lnTo>
                    <a:pt x="8147" y="6769"/>
                  </a:lnTo>
                  <a:cubicBezTo>
                    <a:pt x="8304" y="6503"/>
                    <a:pt x="8425" y="6201"/>
                    <a:pt x="8509" y="5899"/>
                  </a:cubicBezTo>
                  <a:lnTo>
                    <a:pt x="9815" y="5959"/>
                  </a:lnTo>
                  <a:lnTo>
                    <a:pt x="9815" y="3868"/>
                  </a:lnTo>
                  <a:lnTo>
                    <a:pt x="8509" y="3941"/>
                  </a:lnTo>
                  <a:cubicBezTo>
                    <a:pt x="8425" y="3638"/>
                    <a:pt x="8304" y="3336"/>
                    <a:pt x="8134" y="3058"/>
                  </a:cubicBezTo>
                  <a:lnTo>
                    <a:pt x="9113" y="2176"/>
                  </a:lnTo>
                  <a:lnTo>
                    <a:pt x="7639" y="701"/>
                  </a:lnTo>
                  <a:lnTo>
                    <a:pt x="6769" y="1680"/>
                  </a:lnTo>
                  <a:cubicBezTo>
                    <a:pt x="6491" y="1523"/>
                    <a:pt x="6188" y="1402"/>
                    <a:pt x="5886" y="1318"/>
                  </a:cubicBezTo>
                  <a:lnTo>
                    <a:pt x="5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4" name="Google Shape;3756;p80">
              <a:extLst>
                <a:ext uri="{FF2B5EF4-FFF2-40B4-BE49-F238E27FC236}">
                  <a16:creationId xmlns:a16="http://schemas.microsoft.com/office/drawing/2014/main" id="{55590578-368C-0E0E-9F7D-FE91C9FE9C71}"/>
                </a:ext>
              </a:extLst>
            </p:cNvPr>
            <p:cNvSpPr/>
            <p:nvPr/>
          </p:nvSpPr>
          <p:spPr>
            <a:xfrm>
              <a:off x="694270" y="2197080"/>
              <a:ext cx="1306894" cy="396313"/>
            </a:xfrm>
            <a:custGeom>
              <a:avLst/>
              <a:gdLst/>
              <a:ahLst/>
              <a:cxnLst/>
              <a:rect l="l" t="t" r="r" b="b"/>
              <a:pathLst>
                <a:path w="44795" h="13584" extrusionOk="0">
                  <a:moveTo>
                    <a:pt x="12779" y="0"/>
                  </a:moveTo>
                  <a:cubicBezTo>
                    <a:pt x="9911" y="0"/>
                    <a:pt x="7912" y="2138"/>
                    <a:pt x="7760" y="4929"/>
                  </a:cubicBezTo>
                  <a:cubicBezTo>
                    <a:pt x="7531" y="8918"/>
                    <a:pt x="1" y="7612"/>
                    <a:pt x="980" y="13583"/>
                  </a:cubicBezTo>
                  <a:lnTo>
                    <a:pt x="44794" y="13583"/>
                  </a:lnTo>
                  <a:cubicBezTo>
                    <a:pt x="44794" y="13583"/>
                    <a:pt x="42534" y="10259"/>
                    <a:pt x="39210" y="9389"/>
                  </a:cubicBezTo>
                  <a:cubicBezTo>
                    <a:pt x="35886" y="8519"/>
                    <a:pt x="34895" y="9957"/>
                    <a:pt x="33010" y="6791"/>
                  </a:cubicBezTo>
                  <a:cubicBezTo>
                    <a:pt x="31124" y="3612"/>
                    <a:pt x="29384" y="1654"/>
                    <a:pt x="27123" y="1581"/>
                  </a:cubicBezTo>
                  <a:cubicBezTo>
                    <a:pt x="27084" y="1580"/>
                    <a:pt x="27044" y="1579"/>
                    <a:pt x="27004" y="1579"/>
                  </a:cubicBezTo>
                  <a:cubicBezTo>
                    <a:pt x="25536" y="1579"/>
                    <a:pt x="23496" y="2531"/>
                    <a:pt x="21126" y="2531"/>
                  </a:cubicBezTo>
                  <a:cubicBezTo>
                    <a:pt x="19812" y="2531"/>
                    <a:pt x="18397" y="2238"/>
                    <a:pt x="16922" y="1327"/>
                  </a:cubicBezTo>
                  <a:cubicBezTo>
                    <a:pt x="15431" y="402"/>
                    <a:pt x="14023" y="0"/>
                    <a:pt x="1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5" name="Google Shape;3757;p80">
              <a:extLst>
                <a:ext uri="{FF2B5EF4-FFF2-40B4-BE49-F238E27FC236}">
                  <a16:creationId xmlns:a16="http://schemas.microsoft.com/office/drawing/2014/main" id="{1A2C5A79-E0A3-4A67-F99A-6BC955B9CC60}"/>
                </a:ext>
              </a:extLst>
            </p:cNvPr>
            <p:cNvSpPr/>
            <p:nvPr/>
          </p:nvSpPr>
          <p:spPr>
            <a:xfrm>
              <a:off x="1543078" y="2357752"/>
              <a:ext cx="403782" cy="235646"/>
            </a:xfrm>
            <a:custGeom>
              <a:avLst/>
              <a:gdLst/>
              <a:ahLst/>
              <a:cxnLst/>
              <a:rect l="l" t="t" r="r" b="b"/>
              <a:pathLst>
                <a:path w="13840" h="8077" extrusionOk="0">
                  <a:moveTo>
                    <a:pt x="11955" y="1"/>
                  </a:moveTo>
                  <a:cubicBezTo>
                    <a:pt x="10382" y="1"/>
                    <a:pt x="9056" y="4002"/>
                    <a:pt x="7797" y="4777"/>
                  </a:cubicBezTo>
                  <a:cubicBezTo>
                    <a:pt x="7711" y="4829"/>
                    <a:pt x="7639" y="4853"/>
                    <a:pt x="7576" y="4853"/>
                  </a:cubicBezTo>
                  <a:cubicBezTo>
                    <a:pt x="6866" y="4853"/>
                    <a:pt x="7462" y="1777"/>
                    <a:pt x="6145" y="1777"/>
                  </a:cubicBezTo>
                  <a:cubicBezTo>
                    <a:pt x="6094" y="1777"/>
                    <a:pt x="6040" y="1782"/>
                    <a:pt x="5984" y="1791"/>
                  </a:cubicBezTo>
                  <a:cubicBezTo>
                    <a:pt x="4340" y="2069"/>
                    <a:pt x="4787" y="5321"/>
                    <a:pt x="3868" y="6263"/>
                  </a:cubicBezTo>
                  <a:cubicBezTo>
                    <a:pt x="3612" y="6523"/>
                    <a:pt x="3387" y="6619"/>
                    <a:pt x="3179" y="6619"/>
                  </a:cubicBezTo>
                  <a:cubicBezTo>
                    <a:pt x="2639" y="6619"/>
                    <a:pt x="2208" y="5974"/>
                    <a:pt x="1632" y="5852"/>
                  </a:cubicBezTo>
                  <a:cubicBezTo>
                    <a:pt x="1605" y="5847"/>
                    <a:pt x="1579" y="5844"/>
                    <a:pt x="1552" y="5844"/>
                  </a:cubicBezTo>
                  <a:cubicBezTo>
                    <a:pt x="790" y="5844"/>
                    <a:pt x="1" y="8076"/>
                    <a:pt x="1" y="8076"/>
                  </a:cubicBezTo>
                  <a:lnTo>
                    <a:pt x="13816" y="8076"/>
                  </a:lnTo>
                  <a:cubicBezTo>
                    <a:pt x="13816" y="8076"/>
                    <a:pt x="13840" y="425"/>
                    <a:pt x="12172" y="27"/>
                  </a:cubicBezTo>
                  <a:cubicBezTo>
                    <a:pt x="12099" y="9"/>
                    <a:pt x="12027" y="1"/>
                    <a:pt x="11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7" name="Google Shape;3759;p80">
              <a:extLst>
                <a:ext uri="{FF2B5EF4-FFF2-40B4-BE49-F238E27FC236}">
                  <a16:creationId xmlns:a16="http://schemas.microsoft.com/office/drawing/2014/main" id="{2241F445-BF37-B854-E452-ABD3ABEB1734}"/>
                </a:ext>
              </a:extLst>
            </p:cNvPr>
            <p:cNvSpPr/>
            <p:nvPr/>
          </p:nvSpPr>
          <p:spPr>
            <a:xfrm>
              <a:off x="557086" y="2068210"/>
              <a:ext cx="524742" cy="526580"/>
            </a:xfrm>
            <a:custGeom>
              <a:avLst/>
              <a:gdLst/>
              <a:ahLst/>
              <a:cxnLst/>
              <a:rect l="l" t="t" r="r" b="b"/>
              <a:pathLst>
                <a:path w="17986" h="18049" extrusionOk="0">
                  <a:moveTo>
                    <a:pt x="6350" y="1"/>
                  </a:moveTo>
                  <a:cubicBezTo>
                    <a:pt x="6289" y="1"/>
                    <a:pt x="6227" y="5"/>
                    <a:pt x="6165" y="15"/>
                  </a:cubicBezTo>
                  <a:cubicBezTo>
                    <a:pt x="3059" y="511"/>
                    <a:pt x="5162" y="12332"/>
                    <a:pt x="3856" y="12404"/>
                  </a:cubicBezTo>
                  <a:cubicBezTo>
                    <a:pt x="3828" y="12406"/>
                    <a:pt x="3800" y="12406"/>
                    <a:pt x="3773" y="12406"/>
                  </a:cubicBezTo>
                  <a:cubicBezTo>
                    <a:pt x="2630" y="12406"/>
                    <a:pt x="2658" y="11032"/>
                    <a:pt x="1578" y="11032"/>
                  </a:cubicBezTo>
                  <a:cubicBezTo>
                    <a:pt x="1508" y="11032"/>
                    <a:pt x="1434" y="11038"/>
                    <a:pt x="1354" y="11050"/>
                  </a:cubicBezTo>
                  <a:cubicBezTo>
                    <a:pt x="1" y="11256"/>
                    <a:pt x="1814" y="18049"/>
                    <a:pt x="1814" y="18049"/>
                  </a:cubicBezTo>
                  <a:lnTo>
                    <a:pt x="17986" y="18000"/>
                  </a:lnTo>
                  <a:cubicBezTo>
                    <a:pt x="17753" y="9879"/>
                    <a:pt x="16748" y="7756"/>
                    <a:pt x="15617" y="7756"/>
                  </a:cubicBezTo>
                  <a:cubicBezTo>
                    <a:pt x="14575" y="7756"/>
                    <a:pt x="13428" y="9558"/>
                    <a:pt x="12680" y="10132"/>
                  </a:cubicBezTo>
                  <a:cubicBezTo>
                    <a:pt x="12605" y="10190"/>
                    <a:pt x="12528" y="10217"/>
                    <a:pt x="12452" y="10217"/>
                  </a:cubicBezTo>
                  <a:cubicBezTo>
                    <a:pt x="10970" y="10217"/>
                    <a:pt x="9187" y="1"/>
                    <a:pt x="6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8" name="Google Shape;3760;p80">
              <a:extLst>
                <a:ext uri="{FF2B5EF4-FFF2-40B4-BE49-F238E27FC236}">
                  <a16:creationId xmlns:a16="http://schemas.microsoft.com/office/drawing/2014/main" id="{C55AB18A-0330-48DF-552D-0FF2995C2DA7}"/>
                </a:ext>
              </a:extLst>
            </p:cNvPr>
            <p:cNvSpPr/>
            <p:nvPr/>
          </p:nvSpPr>
          <p:spPr>
            <a:xfrm>
              <a:off x="736954" y="2068647"/>
              <a:ext cx="94877" cy="526142"/>
            </a:xfrm>
            <a:custGeom>
              <a:avLst/>
              <a:gdLst/>
              <a:ahLst/>
              <a:cxnLst/>
              <a:rect l="l" t="t" r="r" b="b"/>
              <a:pathLst>
                <a:path w="3252" h="18034" fill="none" extrusionOk="0">
                  <a:moveTo>
                    <a:pt x="0" y="0"/>
                  </a:moveTo>
                  <a:cubicBezTo>
                    <a:pt x="0" y="0"/>
                    <a:pt x="629" y="10455"/>
                    <a:pt x="3251" y="18034"/>
                  </a:cubicBezTo>
                </a:path>
              </a:pathLst>
            </a:custGeom>
            <a:noFill/>
            <a:ln w="36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9" name="Google Shape;3761;p80">
              <a:extLst>
                <a:ext uri="{FF2B5EF4-FFF2-40B4-BE49-F238E27FC236}">
                  <a16:creationId xmlns:a16="http://schemas.microsoft.com/office/drawing/2014/main" id="{1124AD2D-30DB-2BC9-C86D-1FD81AF285C6}"/>
                </a:ext>
              </a:extLst>
            </p:cNvPr>
            <p:cNvSpPr/>
            <p:nvPr/>
          </p:nvSpPr>
          <p:spPr>
            <a:xfrm>
              <a:off x="745765" y="2076029"/>
              <a:ext cx="20131" cy="92776"/>
            </a:xfrm>
            <a:custGeom>
              <a:avLst/>
              <a:gdLst/>
              <a:ahLst/>
              <a:cxnLst/>
              <a:rect l="l" t="t" r="r" b="b"/>
              <a:pathLst>
                <a:path w="690" h="3180" fill="none" extrusionOk="0">
                  <a:moveTo>
                    <a:pt x="689" y="1"/>
                  </a:moveTo>
                  <a:cubicBezTo>
                    <a:pt x="689" y="1"/>
                    <a:pt x="411" y="2068"/>
                    <a:pt x="0" y="3180"/>
                  </a:cubicBezTo>
                </a:path>
              </a:pathLst>
            </a:custGeom>
            <a:noFill/>
            <a:ln w="36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0" name="Google Shape;3762;p80">
              <a:extLst>
                <a:ext uri="{FF2B5EF4-FFF2-40B4-BE49-F238E27FC236}">
                  <a16:creationId xmlns:a16="http://schemas.microsoft.com/office/drawing/2014/main" id="{2FC5A1CC-F9EC-B256-8020-F4D3BB21D1B9}"/>
                </a:ext>
              </a:extLst>
            </p:cNvPr>
            <p:cNvSpPr/>
            <p:nvPr/>
          </p:nvSpPr>
          <p:spPr>
            <a:xfrm>
              <a:off x="688989" y="2158218"/>
              <a:ext cx="68795" cy="106168"/>
            </a:xfrm>
            <a:custGeom>
              <a:avLst/>
              <a:gdLst/>
              <a:ahLst/>
              <a:cxnLst/>
              <a:rect l="l" t="t" r="r" b="b"/>
              <a:pathLst>
                <a:path w="2358" h="3639" fill="none" extrusionOk="0">
                  <a:moveTo>
                    <a:pt x="0" y="0"/>
                  </a:moveTo>
                  <a:cubicBezTo>
                    <a:pt x="0" y="0"/>
                    <a:pt x="230" y="967"/>
                    <a:pt x="2357" y="3638"/>
                  </a:cubicBezTo>
                </a:path>
              </a:pathLst>
            </a:custGeom>
            <a:noFill/>
            <a:ln w="36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1" name="Google Shape;3763;p80">
              <a:extLst>
                <a:ext uri="{FF2B5EF4-FFF2-40B4-BE49-F238E27FC236}">
                  <a16:creationId xmlns:a16="http://schemas.microsoft.com/office/drawing/2014/main" id="{635F2482-CDDE-8ED1-9E42-B158D4EF16A1}"/>
                </a:ext>
              </a:extLst>
            </p:cNvPr>
            <p:cNvSpPr/>
            <p:nvPr/>
          </p:nvSpPr>
          <p:spPr>
            <a:xfrm>
              <a:off x="796181" y="2208284"/>
              <a:ext cx="46592" cy="261671"/>
            </a:xfrm>
            <a:custGeom>
              <a:avLst/>
              <a:gdLst/>
              <a:ahLst/>
              <a:cxnLst/>
              <a:rect l="l" t="t" r="r" b="b"/>
              <a:pathLst>
                <a:path w="1597" h="8969" fill="none" extrusionOk="0">
                  <a:moveTo>
                    <a:pt x="1596" y="0"/>
                  </a:moveTo>
                  <a:cubicBezTo>
                    <a:pt x="1596" y="0"/>
                    <a:pt x="1173" y="7059"/>
                    <a:pt x="1" y="8969"/>
                  </a:cubicBezTo>
                </a:path>
              </a:pathLst>
            </a:custGeom>
            <a:noFill/>
            <a:ln w="36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2" name="Google Shape;3764;p80">
              <a:extLst>
                <a:ext uri="{FF2B5EF4-FFF2-40B4-BE49-F238E27FC236}">
                  <a16:creationId xmlns:a16="http://schemas.microsoft.com/office/drawing/2014/main" id="{7861DADD-C63A-CD85-E1CA-BE3FF5463441}"/>
                </a:ext>
              </a:extLst>
            </p:cNvPr>
            <p:cNvSpPr/>
            <p:nvPr/>
          </p:nvSpPr>
          <p:spPr>
            <a:xfrm>
              <a:off x="596590" y="2390604"/>
              <a:ext cx="126619" cy="204196"/>
            </a:xfrm>
            <a:custGeom>
              <a:avLst/>
              <a:gdLst/>
              <a:ahLst/>
              <a:cxnLst/>
              <a:rect l="l" t="t" r="r" b="b"/>
              <a:pathLst>
                <a:path w="4340" h="6999" fill="none" extrusionOk="0">
                  <a:moveTo>
                    <a:pt x="0" y="0"/>
                  </a:moveTo>
                  <a:cubicBezTo>
                    <a:pt x="0" y="0"/>
                    <a:pt x="955" y="3034"/>
                    <a:pt x="4340" y="6999"/>
                  </a:cubicBezTo>
                </a:path>
              </a:pathLst>
            </a:custGeom>
            <a:noFill/>
            <a:ln w="36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3" name="Google Shape;3765;p80">
              <a:extLst>
                <a:ext uri="{FF2B5EF4-FFF2-40B4-BE49-F238E27FC236}">
                  <a16:creationId xmlns:a16="http://schemas.microsoft.com/office/drawing/2014/main" id="{33DDF8E0-71CA-8D48-9EFB-E89FA37F7050}"/>
                </a:ext>
              </a:extLst>
            </p:cNvPr>
            <p:cNvSpPr/>
            <p:nvPr/>
          </p:nvSpPr>
          <p:spPr>
            <a:xfrm>
              <a:off x="683679" y="2292223"/>
              <a:ext cx="132279" cy="252860"/>
            </a:xfrm>
            <a:custGeom>
              <a:avLst/>
              <a:gdLst/>
              <a:ahLst/>
              <a:cxnLst/>
              <a:rect l="l" t="t" r="r" b="b"/>
              <a:pathLst>
                <a:path w="4534" h="8667" fill="none" extrusionOk="0">
                  <a:moveTo>
                    <a:pt x="1" y="0"/>
                  </a:moveTo>
                  <a:cubicBezTo>
                    <a:pt x="1" y="0"/>
                    <a:pt x="1258" y="4629"/>
                    <a:pt x="4533" y="8666"/>
                  </a:cubicBezTo>
                </a:path>
              </a:pathLst>
            </a:custGeom>
            <a:noFill/>
            <a:ln w="36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4" name="Google Shape;3766;p80">
              <a:extLst>
                <a:ext uri="{FF2B5EF4-FFF2-40B4-BE49-F238E27FC236}">
                  <a16:creationId xmlns:a16="http://schemas.microsoft.com/office/drawing/2014/main" id="{0C5E8855-B267-CD92-07D3-246A37B5E592}"/>
                </a:ext>
              </a:extLst>
            </p:cNvPr>
            <p:cNvSpPr/>
            <p:nvPr/>
          </p:nvSpPr>
          <p:spPr>
            <a:xfrm>
              <a:off x="641374" y="2418467"/>
              <a:ext cx="12020" cy="82886"/>
            </a:xfrm>
            <a:custGeom>
              <a:avLst/>
              <a:gdLst/>
              <a:ahLst/>
              <a:cxnLst/>
              <a:rect l="l" t="t" r="r" b="b"/>
              <a:pathLst>
                <a:path w="412" h="2841" fill="none" extrusionOk="0">
                  <a:moveTo>
                    <a:pt x="1" y="0"/>
                  </a:moveTo>
                  <a:cubicBezTo>
                    <a:pt x="194" y="931"/>
                    <a:pt x="339" y="1886"/>
                    <a:pt x="411" y="2841"/>
                  </a:cubicBezTo>
                </a:path>
              </a:pathLst>
            </a:custGeom>
            <a:noFill/>
            <a:ln w="36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5" name="Google Shape;3767;p80">
              <a:extLst>
                <a:ext uri="{FF2B5EF4-FFF2-40B4-BE49-F238E27FC236}">
                  <a16:creationId xmlns:a16="http://schemas.microsoft.com/office/drawing/2014/main" id="{3AEF9E9D-318F-23DC-CA23-A23F7D7DA3DC}"/>
                </a:ext>
              </a:extLst>
            </p:cNvPr>
            <p:cNvSpPr/>
            <p:nvPr/>
          </p:nvSpPr>
          <p:spPr>
            <a:xfrm>
              <a:off x="588829" y="2496746"/>
              <a:ext cx="109698" cy="67394"/>
            </a:xfrm>
            <a:custGeom>
              <a:avLst/>
              <a:gdLst/>
              <a:ahLst/>
              <a:cxnLst/>
              <a:rect l="l" t="t" r="r" b="b"/>
              <a:pathLst>
                <a:path w="3760" h="2310" fill="none" extrusionOk="0">
                  <a:moveTo>
                    <a:pt x="1" y="1"/>
                  </a:moveTo>
                  <a:cubicBezTo>
                    <a:pt x="1" y="1"/>
                    <a:pt x="1548" y="1088"/>
                    <a:pt x="3760" y="2309"/>
                  </a:cubicBezTo>
                </a:path>
              </a:pathLst>
            </a:custGeom>
            <a:noFill/>
            <a:ln w="3625" cap="flat" cmpd="sng">
              <a:solidFill>
                <a:srgbClr val="52573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6" name="Google Shape;3768;p80">
              <a:extLst>
                <a:ext uri="{FF2B5EF4-FFF2-40B4-BE49-F238E27FC236}">
                  <a16:creationId xmlns:a16="http://schemas.microsoft.com/office/drawing/2014/main" id="{87DC8AAF-9EFE-22C7-9160-2A574731821C}"/>
                </a:ext>
              </a:extLst>
            </p:cNvPr>
            <p:cNvSpPr/>
            <p:nvPr/>
          </p:nvSpPr>
          <p:spPr>
            <a:xfrm>
              <a:off x="596240" y="2593377"/>
              <a:ext cx="1286793" cy="29"/>
            </a:xfrm>
            <a:custGeom>
              <a:avLst/>
              <a:gdLst/>
              <a:ahLst/>
              <a:cxnLst/>
              <a:rect l="l" t="t" r="r" b="b"/>
              <a:pathLst>
                <a:path w="44106" h="1" fill="none" extrusionOk="0">
                  <a:moveTo>
                    <a:pt x="0" y="0"/>
                  </a:moveTo>
                  <a:lnTo>
                    <a:pt x="44105" y="0"/>
                  </a:lnTo>
                </a:path>
              </a:pathLst>
            </a:custGeom>
            <a:noFill/>
            <a:ln w="3925" cap="flat" cmpd="sng">
              <a:solidFill>
                <a:srgbClr val="292E4A"/>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7" name="Google Shape;3769;p80">
              <a:extLst>
                <a:ext uri="{FF2B5EF4-FFF2-40B4-BE49-F238E27FC236}">
                  <a16:creationId xmlns:a16="http://schemas.microsoft.com/office/drawing/2014/main" id="{CAF0032B-15F0-9985-A3D7-EAB47823A7B1}"/>
                </a:ext>
              </a:extLst>
            </p:cNvPr>
            <p:cNvSpPr/>
            <p:nvPr/>
          </p:nvSpPr>
          <p:spPr>
            <a:xfrm>
              <a:off x="813103" y="1933563"/>
              <a:ext cx="436604" cy="821335"/>
            </a:xfrm>
            <a:custGeom>
              <a:avLst/>
              <a:gdLst/>
              <a:ahLst/>
              <a:cxnLst/>
              <a:rect l="l" t="t" r="r" b="b"/>
              <a:pathLst>
                <a:path w="14965" h="28152" extrusionOk="0">
                  <a:moveTo>
                    <a:pt x="2382" y="1"/>
                  </a:moveTo>
                  <a:cubicBezTo>
                    <a:pt x="1064" y="1"/>
                    <a:pt x="1" y="1064"/>
                    <a:pt x="1" y="2382"/>
                  </a:cubicBezTo>
                  <a:lnTo>
                    <a:pt x="1" y="25782"/>
                  </a:lnTo>
                  <a:cubicBezTo>
                    <a:pt x="1" y="27100"/>
                    <a:pt x="1064" y="28151"/>
                    <a:pt x="2382" y="28151"/>
                  </a:cubicBezTo>
                  <a:lnTo>
                    <a:pt x="12595" y="28151"/>
                  </a:lnTo>
                  <a:cubicBezTo>
                    <a:pt x="13913" y="28151"/>
                    <a:pt x="14964" y="27100"/>
                    <a:pt x="14964" y="25782"/>
                  </a:cubicBezTo>
                  <a:lnTo>
                    <a:pt x="14964" y="2382"/>
                  </a:lnTo>
                  <a:cubicBezTo>
                    <a:pt x="14964" y="1064"/>
                    <a:pt x="13913" y="1"/>
                    <a:pt x="12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8" name="Google Shape;3770;p80">
              <a:extLst>
                <a:ext uri="{FF2B5EF4-FFF2-40B4-BE49-F238E27FC236}">
                  <a16:creationId xmlns:a16="http://schemas.microsoft.com/office/drawing/2014/main" id="{C3AEEC3E-A737-01CB-CA17-CB5961B5D9AD}"/>
                </a:ext>
              </a:extLst>
            </p:cNvPr>
            <p:cNvSpPr/>
            <p:nvPr/>
          </p:nvSpPr>
          <p:spPr>
            <a:xfrm>
              <a:off x="847326" y="1933563"/>
              <a:ext cx="436575" cy="821335"/>
            </a:xfrm>
            <a:custGeom>
              <a:avLst/>
              <a:gdLst/>
              <a:ahLst/>
              <a:cxnLst/>
              <a:rect l="l" t="t" r="r" b="b"/>
              <a:pathLst>
                <a:path w="14964" h="28152" extrusionOk="0">
                  <a:moveTo>
                    <a:pt x="2369" y="1"/>
                  </a:moveTo>
                  <a:cubicBezTo>
                    <a:pt x="1064" y="1"/>
                    <a:pt x="0" y="1064"/>
                    <a:pt x="0" y="2382"/>
                  </a:cubicBezTo>
                  <a:lnTo>
                    <a:pt x="0" y="25782"/>
                  </a:lnTo>
                  <a:cubicBezTo>
                    <a:pt x="0" y="27087"/>
                    <a:pt x="1064" y="28151"/>
                    <a:pt x="2369" y="28151"/>
                  </a:cubicBezTo>
                  <a:lnTo>
                    <a:pt x="12583" y="28151"/>
                  </a:lnTo>
                  <a:cubicBezTo>
                    <a:pt x="13900" y="28151"/>
                    <a:pt x="14964" y="27087"/>
                    <a:pt x="14964" y="25782"/>
                  </a:cubicBezTo>
                  <a:lnTo>
                    <a:pt x="14964" y="2382"/>
                  </a:lnTo>
                  <a:cubicBezTo>
                    <a:pt x="14964" y="1064"/>
                    <a:pt x="13900" y="1"/>
                    <a:pt x="12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9" name="Google Shape;3771;p80">
              <a:extLst>
                <a:ext uri="{FF2B5EF4-FFF2-40B4-BE49-F238E27FC236}">
                  <a16:creationId xmlns:a16="http://schemas.microsoft.com/office/drawing/2014/main" id="{E6C0A52D-2ECC-6D30-F249-844C77C299F5}"/>
                </a:ext>
              </a:extLst>
            </p:cNvPr>
            <p:cNvSpPr/>
            <p:nvPr/>
          </p:nvSpPr>
          <p:spPr>
            <a:xfrm>
              <a:off x="868128" y="1954744"/>
              <a:ext cx="394971" cy="779702"/>
            </a:xfrm>
            <a:custGeom>
              <a:avLst/>
              <a:gdLst/>
              <a:ahLst/>
              <a:cxnLst/>
              <a:rect l="l" t="t" r="r" b="b"/>
              <a:pathLst>
                <a:path w="13538" h="26725" extrusionOk="0">
                  <a:moveTo>
                    <a:pt x="1656" y="0"/>
                  </a:moveTo>
                  <a:cubicBezTo>
                    <a:pt x="738" y="0"/>
                    <a:pt x="0" y="737"/>
                    <a:pt x="0" y="1656"/>
                  </a:cubicBezTo>
                  <a:lnTo>
                    <a:pt x="0" y="25056"/>
                  </a:lnTo>
                  <a:cubicBezTo>
                    <a:pt x="0" y="25975"/>
                    <a:pt x="738" y="26724"/>
                    <a:pt x="1656" y="26724"/>
                  </a:cubicBezTo>
                  <a:lnTo>
                    <a:pt x="11870" y="26724"/>
                  </a:lnTo>
                  <a:cubicBezTo>
                    <a:pt x="12788" y="26724"/>
                    <a:pt x="13538" y="25975"/>
                    <a:pt x="13538" y="25056"/>
                  </a:cubicBezTo>
                  <a:lnTo>
                    <a:pt x="13538" y="1656"/>
                  </a:lnTo>
                  <a:cubicBezTo>
                    <a:pt x="13526" y="737"/>
                    <a:pt x="12788" y="0"/>
                    <a:pt x="11870" y="0"/>
                  </a:cubicBezTo>
                  <a:lnTo>
                    <a:pt x="9501" y="0"/>
                  </a:lnTo>
                  <a:cubicBezTo>
                    <a:pt x="9368" y="0"/>
                    <a:pt x="9259" y="85"/>
                    <a:pt x="9223" y="206"/>
                  </a:cubicBezTo>
                  <a:lnTo>
                    <a:pt x="9114" y="556"/>
                  </a:lnTo>
                  <a:cubicBezTo>
                    <a:pt x="9053" y="749"/>
                    <a:pt x="8872" y="882"/>
                    <a:pt x="8667" y="882"/>
                  </a:cubicBezTo>
                  <a:lnTo>
                    <a:pt x="4871" y="882"/>
                  </a:lnTo>
                  <a:cubicBezTo>
                    <a:pt x="4666" y="882"/>
                    <a:pt x="4472" y="749"/>
                    <a:pt x="4412" y="556"/>
                  </a:cubicBezTo>
                  <a:lnTo>
                    <a:pt x="4303" y="206"/>
                  </a:lnTo>
                  <a:cubicBezTo>
                    <a:pt x="4267" y="85"/>
                    <a:pt x="4158" y="0"/>
                    <a:pt x="4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0" name="Google Shape;3772;p80">
              <a:extLst>
                <a:ext uri="{FF2B5EF4-FFF2-40B4-BE49-F238E27FC236}">
                  <a16:creationId xmlns:a16="http://schemas.microsoft.com/office/drawing/2014/main" id="{5B4F017F-537D-5226-70C6-0BE6C7A51B1C}"/>
                </a:ext>
              </a:extLst>
            </p:cNvPr>
            <p:cNvSpPr/>
            <p:nvPr/>
          </p:nvSpPr>
          <p:spPr>
            <a:xfrm>
              <a:off x="1031395" y="1957545"/>
              <a:ext cx="68094" cy="6739"/>
            </a:xfrm>
            <a:custGeom>
              <a:avLst/>
              <a:gdLst/>
              <a:ahLst/>
              <a:cxnLst/>
              <a:rect l="l" t="t" r="r" b="b"/>
              <a:pathLst>
                <a:path w="2334" h="231" extrusionOk="0">
                  <a:moveTo>
                    <a:pt x="121" y="1"/>
                  </a:moveTo>
                  <a:cubicBezTo>
                    <a:pt x="61" y="1"/>
                    <a:pt x="1" y="49"/>
                    <a:pt x="1" y="110"/>
                  </a:cubicBezTo>
                  <a:cubicBezTo>
                    <a:pt x="1" y="170"/>
                    <a:pt x="61" y="230"/>
                    <a:pt x="121" y="230"/>
                  </a:cubicBezTo>
                  <a:lnTo>
                    <a:pt x="2225" y="230"/>
                  </a:lnTo>
                  <a:cubicBezTo>
                    <a:pt x="2285" y="230"/>
                    <a:pt x="2333" y="170"/>
                    <a:pt x="2333" y="110"/>
                  </a:cubicBezTo>
                  <a:cubicBezTo>
                    <a:pt x="2333" y="49"/>
                    <a:pt x="2285" y="1"/>
                    <a:pt x="2225" y="1"/>
                  </a:cubicBezTo>
                  <a:close/>
                </a:path>
              </a:pathLst>
            </a:custGeom>
            <a:solidFill>
              <a:srgbClr val="292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1" name="Google Shape;3773;p80">
              <a:extLst>
                <a:ext uri="{FF2B5EF4-FFF2-40B4-BE49-F238E27FC236}">
                  <a16:creationId xmlns:a16="http://schemas.microsoft.com/office/drawing/2014/main" id="{0E805F8C-578A-2193-A83A-7634F8654B25}"/>
                </a:ext>
              </a:extLst>
            </p:cNvPr>
            <p:cNvSpPr/>
            <p:nvPr/>
          </p:nvSpPr>
          <p:spPr>
            <a:xfrm>
              <a:off x="828274" y="2071798"/>
              <a:ext cx="29" cy="101937"/>
            </a:xfrm>
            <a:custGeom>
              <a:avLst/>
              <a:gdLst/>
              <a:ahLst/>
              <a:cxnLst/>
              <a:rect l="l" t="t" r="r" b="b"/>
              <a:pathLst>
                <a:path w="1" h="3494" fill="none" extrusionOk="0">
                  <a:moveTo>
                    <a:pt x="1" y="1"/>
                  </a:moveTo>
                  <a:lnTo>
                    <a:pt x="1" y="3494"/>
                  </a:lnTo>
                </a:path>
              </a:pathLst>
            </a:custGeom>
            <a:noFill/>
            <a:ln w="54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6" name="Google Shape;3774;p80">
              <a:extLst>
                <a:ext uri="{FF2B5EF4-FFF2-40B4-BE49-F238E27FC236}">
                  <a16:creationId xmlns:a16="http://schemas.microsoft.com/office/drawing/2014/main" id="{3D2735ED-5ED1-5848-A7D3-3327A5CDB5D5}"/>
                </a:ext>
              </a:extLst>
            </p:cNvPr>
            <p:cNvSpPr/>
            <p:nvPr/>
          </p:nvSpPr>
          <p:spPr>
            <a:xfrm>
              <a:off x="828274" y="2205453"/>
              <a:ext cx="29" cy="47643"/>
            </a:xfrm>
            <a:custGeom>
              <a:avLst/>
              <a:gdLst/>
              <a:ahLst/>
              <a:cxnLst/>
              <a:rect l="l" t="t" r="r" b="b"/>
              <a:pathLst>
                <a:path w="1" h="1633" fill="none" extrusionOk="0">
                  <a:moveTo>
                    <a:pt x="1" y="1"/>
                  </a:moveTo>
                  <a:lnTo>
                    <a:pt x="1" y="1633"/>
                  </a:lnTo>
                </a:path>
              </a:pathLst>
            </a:custGeom>
            <a:noFill/>
            <a:ln w="54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7" name="Google Shape;3775;p80">
              <a:extLst>
                <a:ext uri="{FF2B5EF4-FFF2-40B4-BE49-F238E27FC236}">
                  <a16:creationId xmlns:a16="http://schemas.microsoft.com/office/drawing/2014/main" id="{730C5E64-5902-EC42-3E92-B15DC08F636B}"/>
                </a:ext>
              </a:extLst>
            </p:cNvPr>
            <p:cNvSpPr/>
            <p:nvPr/>
          </p:nvSpPr>
          <p:spPr>
            <a:xfrm>
              <a:off x="1781123" y="2262930"/>
              <a:ext cx="674614" cy="460586"/>
            </a:xfrm>
            <a:custGeom>
              <a:avLst/>
              <a:gdLst/>
              <a:ahLst/>
              <a:cxnLst/>
              <a:rect l="l" t="t" r="r" b="b"/>
              <a:pathLst>
                <a:path w="23123" h="15787" extrusionOk="0">
                  <a:moveTo>
                    <a:pt x="2756" y="1"/>
                  </a:moveTo>
                  <a:lnTo>
                    <a:pt x="0" y="15786"/>
                  </a:lnTo>
                  <a:lnTo>
                    <a:pt x="20366" y="15786"/>
                  </a:lnTo>
                  <a:lnTo>
                    <a:pt x="23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8" name="Google Shape;3776;p80">
              <a:extLst>
                <a:ext uri="{FF2B5EF4-FFF2-40B4-BE49-F238E27FC236}">
                  <a16:creationId xmlns:a16="http://schemas.microsoft.com/office/drawing/2014/main" id="{A21751A5-6D6D-5F32-F98D-EB10D4965D68}"/>
                </a:ext>
              </a:extLst>
            </p:cNvPr>
            <p:cNvSpPr/>
            <p:nvPr/>
          </p:nvSpPr>
          <p:spPr>
            <a:xfrm>
              <a:off x="1804376" y="2282332"/>
              <a:ext cx="628079" cy="421783"/>
            </a:xfrm>
            <a:custGeom>
              <a:avLst/>
              <a:gdLst/>
              <a:ahLst/>
              <a:cxnLst/>
              <a:rect l="l" t="t" r="r" b="b"/>
              <a:pathLst>
                <a:path w="21528" h="14457" extrusionOk="0">
                  <a:moveTo>
                    <a:pt x="2515" y="1"/>
                  </a:moveTo>
                  <a:lnTo>
                    <a:pt x="1" y="14457"/>
                  </a:lnTo>
                  <a:lnTo>
                    <a:pt x="19013" y="14457"/>
                  </a:lnTo>
                  <a:lnTo>
                    <a:pt x="215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9" name="Google Shape;3777;p80">
              <a:extLst>
                <a:ext uri="{FF2B5EF4-FFF2-40B4-BE49-F238E27FC236}">
                  <a16:creationId xmlns:a16="http://schemas.microsoft.com/office/drawing/2014/main" id="{0DE692B0-0B9F-3D37-21C6-7657744B4083}"/>
                </a:ext>
              </a:extLst>
            </p:cNvPr>
            <p:cNvSpPr/>
            <p:nvPr/>
          </p:nvSpPr>
          <p:spPr>
            <a:xfrm>
              <a:off x="1387922" y="2723502"/>
              <a:ext cx="989499" cy="33172"/>
            </a:xfrm>
            <a:custGeom>
              <a:avLst/>
              <a:gdLst/>
              <a:ahLst/>
              <a:cxnLst/>
              <a:rect l="l" t="t" r="r" b="b"/>
              <a:pathLst>
                <a:path w="33916" h="1137" extrusionOk="0">
                  <a:moveTo>
                    <a:pt x="0" y="0"/>
                  </a:moveTo>
                  <a:lnTo>
                    <a:pt x="0" y="1137"/>
                  </a:lnTo>
                  <a:lnTo>
                    <a:pt x="33916" y="1137"/>
                  </a:lnTo>
                  <a:lnTo>
                    <a:pt x="33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0" name="Google Shape;3778;p80">
              <a:extLst>
                <a:ext uri="{FF2B5EF4-FFF2-40B4-BE49-F238E27FC236}">
                  <a16:creationId xmlns:a16="http://schemas.microsoft.com/office/drawing/2014/main" id="{B868042A-99FE-F055-B4F1-2FD8BAEDF132}"/>
                </a:ext>
              </a:extLst>
            </p:cNvPr>
            <p:cNvSpPr/>
            <p:nvPr/>
          </p:nvSpPr>
          <p:spPr>
            <a:xfrm>
              <a:off x="1387922" y="2723502"/>
              <a:ext cx="454576" cy="33172"/>
            </a:xfrm>
            <a:custGeom>
              <a:avLst/>
              <a:gdLst/>
              <a:ahLst/>
              <a:cxnLst/>
              <a:rect l="l" t="t" r="r" b="b"/>
              <a:pathLst>
                <a:path w="15581" h="1137" extrusionOk="0">
                  <a:moveTo>
                    <a:pt x="0" y="0"/>
                  </a:moveTo>
                  <a:lnTo>
                    <a:pt x="0" y="1137"/>
                  </a:lnTo>
                  <a:lnTo>
                    <a:pt x="15580" y="1137"/>
                  </a:lnTo>
                  <a:lnTo>
                    <a:pt x="155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1" name="Google Shape;3779;p80">
              <a:extLst>
                <a:ext uri="{FF2B5EF4-FFF2-40B4-BE49-F238E27FC236}">
                  <a16:creationId xmlns:a16="http://schemas.microsoft.com/office/drawing/2014/main" id="{2548FEE2-1D08-6502-3739-8C47C2F7CEEB}"/>
                </a:ext>
              </a:extLst>
            </p:cNvPr>
            <p:cNvSpPr/>
            <p:nvPr/>
          </p:nvSpPr>
          <p:spPr>
            <a:xfrm>
              <a:off x="1387922" y="2723502"/>
              <a:ext cx="989499" cy="29"/>
            </a:xfrm>
            <a:custGeom>
              <a:avLst/>
              <a:gdLst/>
              <a:ahLst/>
              <a:cxnLst/>
              <a:rect l="l" t="t" r="r" b="b"/>
              <a:pathLst>
                <a:path w="33916" h="1" fill="none" extrusionOk="0">
                  <a:moveTo>
                    <a:pt x="33916" y="0"/>
                  </a:moveTo>
                  <a:lnTo>
                    <a:pt x="0" y="0"/>
                  </a:lnTo>
                </a:path>
              </a:pathLst>
            </a:custGeom>
            <a:noFill/>
            <a:ln w="3625" cap="flat" cmpd="sng">
              <a:solidFill>
                <a:srgbClr val="3747A3"/>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2" name="Google Shape;3780;p80">
              <a:extLst>
                <a:ext uri="{FF2B5EF4-FFF2-40B4-BE49-F238E27FC236}">
                  <a16:creationId xmlns:a16="http://schemas.microsoft.com/office/drawing/2014/main" id="{7B4E5FDA-1FBC-F695-29AD-020676291FAD}"/>
                </a:ext>
              </a:extLst>
            </p:cNvPr>
            <p:cNvSpPr/>
            <p:nvPr/>
          </p:nvSpPr>
          <p:spPr>
            <a:xfrm>
              <a:off x="2222259" y="2604522"/>
              <a:ext cx="61384" cy="98553"/>
            </a:xfrm>
            <a:custGeom>
              <a:avLst/>
              <a:gdLst/>
              <a:ahLst/>
              <a:cxnLst/>
              <a:rect l="l" t="t" r="r" b="b"/>
              <a:pathLst>
                <a:path w="2104" h="3378" extrusionOk="0">
                  <a:moveTo>
                    <a:pt x="920" y="0"/>
                  </a:moveTo>
                  <a:cubicBezTo>
                    <a:pt x="554" y="0"/>
                    <a:pt x="182" y="66"/>
                    <a:pt x="182" y="66"/>
                  </a:cubicBezTo>
                  <a:cubicBezTo>
                    <a:pt x="182" y="66"/>
                    <a:pt x="400" y="658"/>
                    <a:pt x="327" y="948"/>
                  </a:cubicBezTo>
                  <a:cubicBezTo>
                    <a:pt x="255" y="1238"/>
                    <a:pt x="25" y="1480"/>
                    <a:pt x="13" y="1915"/>
                  </a:cubicBezTo>
                  <a:cubicBezTo>
                    <a:pt x="1" y="2338"/>
                    <a:pt x="37" y="3099"/>
                    <a:pt x="170" y="3124"/>
                  </a:cubicBezTo>
                  <a:cubicBezTo>
                    <a:pt x="173" y="3124"/>
                    <a:pt x="176" y="3124"/>
                    <a:pt x="178" y="3124"/>
                  </a:cubicBezTo>
                  <a:cubicBezTo>
                    <a:pt x="311" y="3124"/>
                    <a:pt x="221" y="2554"/>
                    <a:pt x="339" y="2507"/>
                  </a:cubicBezTo>
                  <a:cubicBezTo>
                    <a:pt x="342" y="2506"/>
                    <a:pt x="346" y="2505"/>
                    <a:pt x="349" y="2505"/>
                  </a:cubicBezTo>
                  <a:cubicBezTo>
                    <a:pt x="481" y="2505"/>
                    <a:pt x="883" y="3377"/>
                    <a:pt x="883" y="3377"/>
                  </a:cubicBezTo>
                  <a:lnTo>
                    <a:pt x="2104" y="3377"/>
                  </a:lnTo>
                  <a:cubicBezTo>
                    <a:pt x="2104" y="3377"/>
                    <a:pt x="1681" y="730"/>
                    <a:pt x="1620" y="271"/>
                  </a:cubicBezTo>
                  <a:cubicBezTo>
                    <a:pt x="1591" y="56"/>
                    <a:pt x="1258" y="0"/>
                    <a:pt x="920" y="0"/>
                  </a:cubicBezTo>
                  <a:close/>
                </a:path>
              </a:pathLst>
            </a:custGeom>
            <a:solidFill>
              <a:srgbClr val="F9B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3" name="Google Shape;3781;p80">
              <a:extLst>
                <a:ext uri="{FF2B5EF4-FFF2-40B4-BE49-F238E27FC236}">
                  <a16:creationId xmlns:a16="http://schemas.microsoft.com/office/drawing/2014/main" id="{49D46A3A-E02D-B22D-9FED-24C01DE6EC31}"/>
                </a:ext>
              </a:extLst>
            </p:cNvPr>
            <p:cNvSpPr/>
            <p:nvPr/>
          </p:nvSpPr>
          <p:spPr>
            <a:xfrm>
              <a:off x="1490183" y="2389962"/>
              <a:ext cx="128049" cy="62376"/>
            </a:xfrm>
            <a:custGeom>
              <a:avLst/>
              <a:gdLst/>
              <a:ahLst/>
              <a:cxnLst/>
              <a:rect l="l" t="t" r="r" b="b"/>
              <a:pathLst>
                <a:path w="4389" h="2138" extrusionOk="0">
                  <a:moveTo>
                    <a:pt x="1595" y="0"/>
                  </a:moveTo>
                  <a:cubicBezTo>
                    <a:pt x="1002" y="0"/>
                    <a:pt x="1" y="312"/>
                    <a:pt x="1" y="312"/>
                  </a:cubicBezTo>
                  <a:lnTo>
                    <a:pt x="2212" y="2138"/>
                  </a:lnTo>
                  <a:cubicBezTo>
                    <a:pt x="2563" y="1920"/>
                    <a:pt x="2962" y="1775"/>
                    <a:pt x="3373" y="1690"/>
                  </a:cubicBezTo>
                  <a:cubicBezTo>
                    <a:pt x="3655" y="1640"/>
                    <a:pt x="3937" y="1615"/>
                    <a:pt x="4219" y="1615"/>
                  </a:cubicBezTo>
                  <a:cubicBezTo>
                    <a:pt x="4275" y="1615"/>
                    <a:pt x="4332" y="1616"/>
                    <a:pt x="4388" y="1618"/>
                  </a:cubicBezTo>
                  <a:lnTo>
                    <a:pt x="4316" y="312"/>
                  </a:lnTo>
                  <a:cubicBezTo>
                    <a:pt x="4316" y="312"/>
                    <a:pt x="2321" y="155"/>
                    <a:pt x="1826" y="22"/>
                  </a:cubicBezTo>
                  <a:cubicBezTo>
                    <a:pt x="1761" y="7"/>
                    <a:pt x="1682" y="0"/>
                    <a:pt x="1595" y="0"/>
                  </a:cubicBezTo>
                  <a:close/>
                </a:path>
              </a:pathLst>
            </a:custGeom>
            <a:solidFill>
              <a:srgbClr val="F9B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4" name="Google Shape;3782;p80">
              <a:extLst>
                <a:ext uri="{FF2B5EF4-FFF2-40B4-BE49-F238E27FC236}">
                  <a16:creationId xmlns:a16="http://schemas.microsoft.com/office/drawing/2014/main" id="{DE467C58-607E-A8B1-16CC-03F6B5D3075D}"/>
                </a:ext>
              </a:extLst>
            </p:cNvPr>
            <p:cNvSpPr/>
            <p:nvPr/>
          </p:nvSpPr>
          <p:spPr>
            <a:xfrm>
              <a:off x="1839999" y="2026284"/>
              <a:ext cx="149201" cy="211285"/>
            </a:xfrm>
            <a:custGeom>
              <a:avLst/>
              <a:gdLst/>
              <a:ahLst/>
              <a:cxnLst/>
              <a:rect l="l" t="t" r="r" b="b"/>
              <a:pathLst>
                <a:path w="5114" h="7242" extrusionOk="0">
                  <a:moveTo>
                    <a:pt x="1422" y="0"/>
                  </a:moveTo>
                  <a:cubicBezTo>
                    <a:pt x="1224" y="0"/>
                    <a:pt x="1048" y="24"/>
                    <a:pt x="907" y="74"/>
                  </a:cubicBezTo>
                  <a:cubicBezTo>
                    <a:pt x="1" y="401"/>
                    <a:pt x="847" y="1380"/>
                    <a:pt x="847" y="1380"/>
                  </a:cubicBezTo>
                  <a:cubicBezTo>
                    <a:pt x="823" y="1887"/>
                    <a:pt x="690" y="3132"/>
                    <a:pt x="762" y="3712"/>
                  </a:cubicBezTo>
                  <a:cubicBezTo>
                    <a:pt x="838" y="4224"/>
                    <a:pt x="1091" y="4609"/>
                    <a:pt x="1574" y="4609"/>
                  </a:cubicBezTo>
                  <a:cubicBezTo>
                    <a:pt x="1627" y="4609"/>
                    <a:pt x="1683" y="4604"/>
                    <a:pt x="1741" y="4595"/>
                  </a:cubicBezTo>
                  <a:cubicBezTo>
                    <a:pt x="1751" y="4593"/>
                    <a:pt x="1761" y="4593"/>
                    <a:pt x="1771" y="4593"/>
                  </a:cubicBezTo>
                  <a:cubicBezTo>
                    <a:pt x="2363" y="4593"/>
                    <a:pt x="2877" y="7048"/>
                    <a:pt x="2877" y="7048"/>
                  </a:cubicBezTo>
                  <a:lnTo>
                    <a:pt x="4183" y="7242"/>
                  </a:lnTo>
                  <a:lnTo>
                    <a:pt x="5113" y="5815"/>
                  </a:lnTo>
                  <a:lnTo>
                    <a:pt x="4231" y="4268"/>
                  </a:lnTo>
                  <a:cubicBezTo>
                    <a:pt x="4231" y="4268"/>
                    <a:pt x="4872" y="2540"/>
                    <a:pt x="4533" y="1549"/>
                  </a:cubicBezTo>
                  <a:cubicBezTo>
                    <a:pt x="4257" y="701"/>
                    <a:pt x="2506" y="0"/>
                    <a:pt x="1422" y="0"/>
                  </a:cubicBezTo>
                  <a:close/>
                </a:path>
              </a:pathLst>
            </a:custGeom>
            <a:solidFill>
              <a:srgbClr val="F9B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5" name="Google Shape;3783;p80">
              <a:extLst>
                <a:ext uri="{FF2B5EF4-FFF2-40B4-BE49-F238E27FC236}">
                  <a16:creationId xmlns:a16="http://schemas.microsoft.com/office/drawing/2014/main" id="{31A49015-B714-EAAC-F659-049075DFD819}"/>
                </a:ext>
              </a:extLst>
            </p:cNvPr>
            <p:cNvSpPr/>
            <p:nvPr/>
          </p:nvSpPr>
          <p:spPr>
            <a:xfrm>
              <a:off x="1877373" y="2169129"/>
              <a:ext cx="204575" cy="361478"/>
            </a:xfrm>
            <a:custGeom>
              <a:avLst/>
              <a:gdLst/>
              <a:ahLst/>
              <a:cxnLst/>
              <a:rect l="l" t="t" r="r" b="b"/>
              <a:pathLst>
                <a:path w="7012" h="12390" extrusionOk="0">
                  <a:moveTo>
                    <a:pt x="3748" y="1"/>
                  </a:moveTo>
                  <a:lnTo>
                    <a:pt x="2636" y="1173"/>
                  </a:lnTo>
                  <a:lnTo>
                    <a:pt x="2636" y="2044"/>
                  </a:lnTo>
                  <a:lnTo>
                    <a:pt x="2322" y="1367"/>
                  </a:lnTo>
                  <a:lnTo>
                    <a:pt x="835" y="774"/>
                  </a:lnTo>
                  <a:lnTo>
                    <a:pt x="774" y="1536"/>
                  </a:lnTo>
                  <a:lnTo>
                    <a:pt x="1" y="2044"/>
                  </a:lnTo>
                  <a:lnTo>
                    <a:pt x="2587" y="12390"/>
                  </a:lnTo>
                  <a:lnTo>
                    <a:pt x="7011" y="12390"/>
                  </a:lnTo>
                  <a:lnTo>
                    <a:pt x="4038" y="641"/>
                  </a:lnTo>
                  <a:lnTo>
                    <a:pt x="37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6" name="Google Shape;3784;p80">
              <a:extLst>
                <a:ext uri="{FF2B5EF4-FFF2-40B4-BE49-F238E27FC236}">
                  <a16:creationId xmlns:a16="http://schemas.microsoft.com/office/drawing/2014/main" id="{B346A7BD-1DBB-F804-BE76-B016704CB355}"/>
                </a:ext>
              </a:extLst>
            </p:cNvPr>
            <p:cNvSpPr/>
            <p:nvPr/>
          </p:nvSpPr>
          <p:spPr>
            <a:xfrm>
              <a:off x="1889364" y="2530590"/>
              <a:ext cx="263450" cy="172483"/>
            </a:xfrm>
            <a:custGeom>
              <a:avLst/>
              <a:gdLst/>
              <a:ahLst/>
              <a:cxnLst/>
              <a:rect l="l" t="t" r="r" b="b"/>
              <a:pathLst>
                <a:path w="9030" h="5912" extrusionOk="0">
                  <a:moveTo>
                    <a:pt x="1693" y="1"/>
                  </a:moveTo>
                  <a:lnTo>
                    <a:pt x="1" y="5911"/>
                  </a:lnTo>
                  <a:lnTo>
                    <a:pt x="9030" y="5911"/>
                  </a:lnTo>
                  <a:lnTo>
                    <a:pt x="85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7" name="Google Shape;3785;p80">
              <a:extLst>
                <a:ext uri="{FF2B5EF4-FFF2-40B4-BE49-F238E27FC236}">
                  <a16:creationId xmlns:a16="http://schemas.microsoft.com/office/drawing/2014/main" id="{8EDE3721-21ED-B90A-686B-26D25772638F}"/>
                </a:ext>
              </a:extLst>
            </p:cNvPr>
            <p:cNvSpPr/>
            <p:nvPr/>
          </p:nvSpPr>
          <p:spPr>
            <a:xfrm>
              <a:off x="1608315" y="2213914"/>
              <a:ext cx="385460" cy="436866"/>
            </a:xfrm>
            <a:custGeom>
              <a:avLst/>
              <a:gdLst/>
              <a:ahLst/>
              <a:cxnLst/>
              <a:rect l="l" t="t" r="r" b="b"/>
              <a:pathLst>
                <a:path w="13212" h="14974" extrusionOk="0">
                  <a:moveTo>
                    <a:pt x="10008" y="1"/>
                  </a:moveTo>
                  <a:cubicBezTo>
                    <a:pt x="9211" y="25"/>
                    <a:pt x="8631" y="1004"/>
                    <a:pt x="8002" y="1753"/>
                  </a:cubicBezTo>
                  <a:cubicBezTo>
                    <a:pt x="7374" y="2515"/>
                    <a:pt x="4775" y="5500"/>
                    <a:pt x="4352" y="5730"/>
                  </a:cubicBezTo>
                  <a:cubicBezTo>
                    <a:pt x="3929" y="5960"/>
                    <a:pt x="1" y="6189"/>
                    <a:pt x="1" y="6189"/>
                  </a:cubicBezTo>
                  <a:lnTo>
                    <a:pt x="1" y="7821"/>
                  </a:lnTo>
                  <a:cubicBezTo>
                    <a:pt x="1" y="7821"/>
                    <a:pt x="3642" y="7962"/>
                    <a:pt x="4815" y="7962"/>
                  </a:cubicBezTo>
                  <a:cubicBezTo>
                    <a:pt x="4971" y="7962"/>
                    <a:pt x="5083" y="7960"/>
                    <a:pt x="5137" y="7954"/>
                  </a:cubicBezTo>
                  <a:cubicBezTo>
                    <a:pt x="5585" y="7894"/>
                    <a:pt x="8558" y="5307"/>
                    <a:pt x="8558" y="5307"/>
                  </a:cubicBezTo>
                  <a:cubicBezTo>
                    <a:pt x="8558" y="5307"/>
                    <a:pt x="10141" y="9610"/>
                    <a:pt x="10166" y="10444"/>
                  </a:cubicBezTo>
                  <a:cubicBezTo>
                    <a:pt x="10190" y="11278"/>
                    <a:pt x="9416" y="14892"/>
                    <a:pt x="10008" y="14952"/>
                  </a:cubicBezTo>
                  <a:cubicBezTo>
                    <a:pt x="10206" y="14968"/>
                    <a:pt x="10628" y="14974"/>
                    <a:pt x="11102" y="14974"/>
                  </a:cubicBezTo>
                  <a:cubicBezTo>
                    <a:pt x="12051" y="14974"/>
                    <a:pt x="13211" y="14952"/>
                    <a:pt x="13211" y="14952"/>
                  </a:cubicBezTo>
                  <a:cubicBezTo>
                    <a:pt x="13211" y="14952"/>
                    <a:pt x="13042" y="11822"/>
                    <a:pt x="12740" y="10698"/>
                  </a:cubicBezTo>
                  <a:cubicBezTo>
                    <a:pt x="12426" y="9562"/>
                    <a:pt x="10444" y="1210"/>
                    <a:pt x="10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8" name="Google Shape;3786;p80">
              <a:extLst>
                <a:ext uri="{FF2B5EF4-FFF2-40B4-BE49-F238E27FC236}">
                  <a16:creationId xmlns:a16="http://schemas.microsoft.com/office/drawing/2014/main" id="{1C0DE5CB-F997-DA62-49CA-C2A7AAA61ABD}"/>
                </a:ext>
              </a:extLst>
            </p:cNvPr>
            <p:cNvSpPr/>
            <p:nvPr/>
          </p:nvSpPr>
          <p:spPr>
            <a:xfrm>
              <a:off x="1770532" y="2314776"/>
              <a:ext cx="87496" cy="124519"/>
            </a:xfrm>
            <a:custGeom>
              <a:avLst/>
              <a:gdLst/>
              <a:ahLst/>
              <a:cxnLst/>
              <a:rect l="l" t="t" r="r" b="b"/>
              <a:pathLst>
                <a:path w="2999" h="4268" extrusionOk="0">
                  <a:moveTo>
                    <a:pt x="2056" y="0"/>
                  </a:moveTo>
                  <a:cubicBezTo>
                    <a:pt x="2052" y="0"/>
                    <a:pt x="2047" y="0"/>
                    <a:pt x="2043" y="1"/>
                  </a:cubicBezTo>
                  <a:cubicBezTo>
                    <a:pt x="1705" y="37"/>
                    <a:pt x="1342" y="2188"/>
                    <a:pt x="907" y="2817"/>
                  </a:cubicBezTo>
                  <a:cubicBezTo>
                    <a:pt x="581" y="3276"/>
                    <a:pt x="279" y="3760"/>
                    <a:pt x="1" y="4267"/>
                  </a:cubicBezTo>
                  <a:cubicBezTo>
                    <a:pt x="955" y="3627"/>
                    <a:pt x="2998" y="1850"/>
                    <a:pt x="2998" y="1850"/>
                  </a:cubicBezTo>
                  <a:cubicBezTo>
                    <a:pt x="2795" y="1396"/>
                    <a:pt x="2392" y="0"/>
                    <a:pt x="20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9" name="Google Shape;3787;p80">
              <a:extLst>
                <a:ext uri="{FF2B5EF4-FFF2-40B4-BE49-F238E27FC236}">
                  <a16:creationId xmlns:a16="http://schemas.microsoft.com/office/drawing/2014/main" id="{941CCFB2-9DE5-23D9-ADA6-B16579AF8C8E}"/>
                </a:ext>
              </a:extLst>
            </p:cNvPr>
            <p:cNvSpPr/>
            <p:nvPr/>
          </p:nvSpPr>
          <p:spPr>
            <a:xfrm>
              <a:off x="1995506" y="2188035"/>
              <a:ext cx="279321" cy="456472"/>
            </a:xfrm>
            <a:custGeom>
              <a:avLst/>
              <a:gdLst/>
              <a:ahLst/>
              <a:cxnLst/>
              <a:rect l="l" t="t" r="r" b="b"/>
              <a:pathLst>
                <a:path w="9574" h="15646" extrusionOk="0">
                  <a:moveTo>
                    <a:pt x="183" y="1"/>
                  </a:moveTo>
                  <a:cubicBezTo>
                    <a:pt x="121" y="1"/>
                    <a:pt x="60" y="2"/>
                    <a:pt x="1" y="6"/>
                  </a:cubicBezTo>
                  <a:cubicBezTo>
                    <a:pt x="1" y="6"/>
                    <a:pt x="1572" y="9639"/>
                    <a:pt x="1802" y="11150"/>
                  </a:cubicBezTo>
                  <a:cubicBezTo>
                    <a:pt x="2019" y="12660"/>
                    <a:pt x="2962" y="15646"/>
                    <a:pt x="2962" y="15646"/>
                  </a:cubicBezTo>
                  <a:lnTo>
                    <a:pt x="6141" y="15646"/>
                  </a:lnTo>
                  <a:lnTo>
                    <a:pt x="5404" y="11307"/>
                  </a:lnTo>
                  <a:lnTo>
                    <a:pt x="4558" y="7258"/>
                  </a:lnTo>
                  <a:lnTo>
                    <a:pt x="6347" y="9663"/>
                  </a:lnTo>
                  <a:lnTo>
                    <a:pt x="7857" y="14703"/>
                  </a:lnTo>
                  <a:lnTo>
                    <a:pt x="9574" y="14703"/>
                  </a:lnTo>
                  <a:lnTo>
                    <a:pt x="8897" y="10920"/>
                  </a:lnTo>
                  <a:cubicBezTo>
                    <a:pt x="8679" y="9530"/>
                    <a:pt x="8232" y="8176"/>
                    <a:pt x="7579" y="6931"/>
                  </a:cubicBezTo>
                  <a:cubicBezTo>
                    <a:pt x="6455" y="4816"/>
                    <a:pt x="4703" y="1649"/>
                    <a:pt x="3990" y="1093"/>
                  </a:cubicBezTo>
                  <a:cubicBezTo>
                    <a:pt x="3538" y="746"/>
                    <a:pt x="1560"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0" name="Google Shape;3788;p80">
              <a:extLst>
                <a:ext uri="{FF2B5EF4-FFF2-40B4-BE49-F238E27FC236}">
                  <a16:creationId xmlns:a16="http://schemas.microsoft.com/office/drawing/2014/main" id="{4F77EC5D-6CDC-5939-F07A-0D8313CAA1C7}"/>
                </a:ext>
              </a:extLst>
            </p:cNvPr>
            <p:cNvSpPr/>
            <p:nvPr/>
          </p:nvSpPr>
          <p:spPr>
            <a:xfrm>
              <a:off x="2064273" y="2258408"/>
              <a:ext cx="94906" cy="296185"/>
            </a:xfrm>
            <a:custGeom>
              <a:avLst/>
              <a:gdLst/>
              <a:ahLst/>
              <a:cxnLst/>
              <a:rect l="l" t="t" r="r" b="b"/>
              <a:pathLst>
                <a:path w="3253" h="10152" extrusionOk="0">
                  <a:moveTo>
                    <a:pt x="561" y="0"/>
                  </a:moveTo>
                  <a:cubicBezTo>
                    <a:pt x="464" y="0"/>
                    <a:pt x="276" y="270"/>
                    <a:pt x="170" y="1135"/>
                  </a:cubicBezTo>
                  <a:cubicBezTo>
                    <a:pt x="1" y="2513"/>
                    <a:pt x="1" y="3746"/>
                    <a:pt x="835" y="5099"/>
                  </a:cubicBezTo>
                  <a:cubicBezTo>
                    <a:pt x="1657" y="6465"/>
                    <a:pt x="1077" y="7251"/>
                    <a:pt x="1741" y="8460"/>
                  </a:cubicBezTo>
                  <a:cubicBezTo>
                    <a:pt x="2394" y="9668"/>
                    <a:pt x="3252" y="10152"/>
                    <a:pt x="3252" y="10152"/>
                  </a:cubicBezTo>
                  <a:lnTo>
                    <a:pt x="2189" y="4834"/>
                  </a:lnTo>
                  <a:cubicBezTo>
                    <a:pt x="2189" y="4834"/>
                    <a:pt x="1113" y="3347"/>
                    <a:pt x="871" y="2513"/>
                  </a:cubicBezTo>
                  <a:cubicBezTo>
                    <a:pt x="617" y="1679"/>
                    <a:pt x="484" y="531"/>
                    <a:pt x="605" y="216"/>
                  </a:cubicBezTo>
                  <a:cubicBezTo>
                    <a:pt x="646" y="95"/>
                    <a:pt x="619" y="0"/>
                    <a:pt x="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1" name="Google Shape;3789;p80">
              <a:extLst>
                <a:ext uri="{FF2B5EF4-FFF2-40B4-BE49-F238E27FC236}">
                  <a16:creationId xmlns:a16="http://schemas.microsoft.com/office/drawing/2014/main" id="{7631FE8A-AE05-F591-D7EC-4536D5A902FF}"/>
                </a:ext>
              </a:extLst>
            </p:cNvPr>
            <p:cNvSpPr/>
            <p:nvPr/>
          </p:nvSpPr>
          <p:spPr>
            <a:xfrm>
              <a:off x="1818847" y="2008311"/>
              <a:ext cx="176334" cy="142520"/>
            </a:xfrm>
            <a:custGeom>
              <a:avLst/>
              <a:gdLst/>
              <a:ahLst/>
              <a:cxnLst/>
              <a:rect l="l" t="t" r="r" b="b"/>
              <a:pathLst>
                <a:path w="6044" h="4885" extrusionOk="0">
                  <a:moveTo>
                    <a:pt x="1346" y="0"/>
                  </a:moveTo>
                  <a:cubicBezTo>
                    <a:pt x="973" y="0"/>
                    <a:pt x="672" y="125"/>
                    <a:pt x="484" y="533"/>
                  </a:cubicBezTo>
                  <a:cubicBezTo>
                    <a:pt x="0" y="1597"/>
                    <a:pt x="1572" y="1996"/>
                    <a:pt x="1572" y="1996"/>
                  </a:cubicBezTo>
                  <a:lnTo>
                    <a:pt x="1620" y="1452"/>
                  </a:lnTo>
                  <a:cubicBezTo>
                    <a:pt x="1926" y="1513"/>
                    <a:pt x="2237" y="1545"/>
                    <a:pt x="2550" y="1545"/>
                  </a:cubicBezTo>
                  <a:cubicBezTo>
                    <a:pt x="2731" y="1545"/>
                    <a:pt x="2913" y="1534"/>
                    <a:pt x="3095" y="1512"/>
                  </a:cubicBezTo>
                  <a:cubicBezTo>
                    <a:pt x="3166" y="1501"/>
                    <a:pt x="3232" y="1496"/>
                    <a:pt x="3292" y="1496"/>
                  </a:cubicBezTo>
                  <a:cubicBezTo>
                    <a:pt x="3838" y="1496"/>
                    <a:pt x="3970" y="1907"/>
                    <a:pt x="4013" y="2201"/>
                  </a:cubicBezTo>
                  <a:cubicBezTo>
                    <a:pt x="4050" y="2515"/>
                    <a:pt x="3904" y="2902"/>
                    <a:pt x="3989" y="2999"/>
                  </a:cubicBezTo>
                  <a:cubicBezTo>
                    <a:pt x="4002" y="3017"/>
                    <a:pt x="4015" y="3025"/>
                    <a:pt x="4027" y="3025"/>
                  </a:cubicBezTo>
                  <a:cubicBezTo>
                    <a:pt x="4080" y="3025"/>
                    <a:pt x="4121" y="2869"/>
                    <a:pt x="4170" y="2721"/>
                  </a:cubicBezTo>
                  <a:cubicBezTo>
                    <a:pt x="4215" y="2618"/>
                    <a:pt x="4348" y="2479"/>
                    <a:pt x="4493" y="2479"/>
                  </a:cubicBezTo>
                  <a:cubicBezTo>
                    <a:pt x="4585" y="2479"/>
                    <a:pt x="4682" y="2536"/>
                    <a:pt x="4763" y="2697"/>
                  </a:cubicBezTo>
                  <a:cubicBezTo>
                    <a:pt x="4968" y="3120"/>
                    <a:pt x="4448" y="3398"/>
                    <a:pt x="4460" y="3821"/>
                  </a:cubicBezTo>
                  <a:cubicBezTo>
                    <a:pt x="4460" y="4256"/>
                    <a:pt x="4968" y="4884"/>
                    <a:pt x="4968" y="4884"/>
                  </a:cubicBezTo>
                  <a:cubicBezTo>
                    <a:pt x="5585" y="3857"/>
                    <a:pt x="6044" y="2201"/>
                    <a:pt x="5669" y="1391"/>
                  </a:cubicBezTo>
                  <a:cubicBezTo>
                    <a:pt x="5307" y="569"/>
                    <a:pt x="4243" y="424"/>
                    <a:pt x="3095" y="291"/>
                  </a:cubicBezTo>
                  <a:cubicBezTo>
                    <a:pt x="2450" y="216"/>
                    <a:pt x="1836" y="0"/>
                    <a:pt x="13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2" name="Google Shape;3790;p80">
              <a:extLst>
                <a:ext uri="{FF2B5EF4-FFF2-40B4-BE49-F238E27FC236}">
                  <a16:creationId xmlns:a16="http://schemas.microsoft.com/office/drawing/2014/main" id="{60D9E9EC-2BF1-06B5-1E71-6F3038503D3D}"/>
                </a:ext>
              </a:extLst>
            </p:cNvPr>
            <p:cNvSpPr/>
            <p:nvPr/>
          </p:nvSpPr>
          <p:spPr>
            <a:xfrm>
              <a:off x="759157" y="1345025"/>
              <a:ext cx="745130" cy="213357"/>
            </a:xfrm>
            <a:custGeom>
              <a:avLst/>
              <a:gdLst/>
              <a:ahLst/>
              <a:cxnLst/>
              <a:rect l="l" t="t" r="r" b="b"/>
              <a:pathLst>
                <a:path w="25540" h="7313" extrusionOk="0">
                  <a:moveTo>
                    <a:pt x="11845" y="1"/>
                  </a:moveTo>
                  <a:cubicBezTo>
                    <a:pt x="11389" y="1"/>
                    <a:pt x="10871" y="98"/>
                    <a:pt x="10274" y="326"/>
                  </a:cubicBezTo>
                  <a:cubicBezTo>
                    <a:pt x="7373" y="1426"/>
                    <a:pt x="7241" y="4085"/>
                    <a:pt x="4896" y="4617"/>
                  </a:cubicBezTo>
                  <a:cubicBezTo>
                    <a:pt x="2563" y="5149"/>
                    <a:pt x="1" y="7312"/>
                    <a:pt x="4763" y="7312"/>
                  </a:cubicBezTo>
                  <a:lnTo>
                    <a:pt x="21745" y="7312"/>
                  </a:lnTo>
                  <a:cubicBezTo>
                    <a:pt x="24428" y="7312"/>
                    <a:pt x="25540" y="6974"/>
                    <a:pt x="24150" y="6019"/>
                  </a:cubicBezTo>
                  <a:cubicBezTo>
                    <a:pt x="22772" y="5052"/>
                    <a:pt x="22349" y="5004"/>
                    <a:pt x="21890" y="4037"/>
                  </a:cubicBezTo>
                  <a:cubicBezTo>
                    <a:pt x="21487" y="3188"/>
                    <a:pt x="20617" y="2600"/>
                    <a:pt x="19405" y="2600"/>
                  </a:cubicBezTo>
                  <a:cubicBezTo>
                    <a:pt x="19237" y="2600"/>
                    <a:pt x="19062" y="2611"/>
                    <a:pt x="18880" y="2635"/>
                  </a:cubicBezTo>
                  <a:cubicBezTo>
                    <a:pt x="18117" y="2735"/>
                    <a:pt x="17480" y="2926"/>
                    <a:pt x="16884" y="2926"/>
                  </a:cubicBezTo>
                  <a:cubicBezTo>
                    <a:pt x="16329" y="2926"/>
                    <a:pt x="15808" y="2760"/>
                    <a:pt x="15254" y="2200"/>
                  </a:cubicBezTo>
                  <a:cubicBezTo>
                    <a:pt x="14362" y="1298"/>
                    <a:pt x="13514" y="1"/>
                    <a:pt x="11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5" name="Google Shape;3793;p80">
              <a:extLst>
                <a:ext uri="{FF2B5EF4-FFF2-40B4-BE49-F238E27FC236}">
                  <a16:creationId xmlns:a16="http://schemas.microsoft.com/office/drawing/2014/main" id="{C79382F6-5AD7-4787-A60F-631675613B9E}"/>
                </a:ext>
              </a:extLst>
            </p:cNvPr>
            <p:cNvSpPr/>
            <p:nvPr/>
          </p:nvSpPr>
          <p:spPr>
            <a:xfrm>
              <a:off x="1599504" y="1569651"/>
              <a:ext cx="134380" cy="178113"/>
            </a:xfrm>
            <a:custGeom>
              <a:avLst/>
              <a:gdLst/>
              <a:ahLst/>
              <a:cxnLst/>
              <a:rect l="l" t="t" r="r" b="b"/>
              <a:pathLst>
                <a:path w="4606" h="6105" extrusionOk="0">
                  <a:moveTo>
                    <a:pt x="0" y="0"/>
                  </a:moveTo>
                  <a:lnTo>
                    <a:pt x="0" y="6104"/>
                  </a:lnTo>
                  <a:lnTo>
                    <a:pt x="4606" y="6104"/>
                  </a:lnTo>
                  <a:lnTo>
                    <a:pt x="4606" y="0"/>
                  </a:lnTo>
                  <a:close/>
                </a:path>
              </a:pathLst>
            </a:custGeom>
            <a:solidFill>
              <a:srgbClr val="FFE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3476" name="Google Shape;3794;p80">
              <a:extLst>
                <a:ext uri="{FF2B5EF4-FFF2-40B4-BE49-F238E27FC236}">
                  <a16:creationId xmlns:a16="http://schemas.microsoft.com/office/drawing/2014/main" id="{ED5CBC83-710A-0BC7-EF11-29520681FD8F}"/>
                </a:ext>
              </a:extLst>
            </p:cNvPr>
            <p:cNvSpPr/>
            <p:nvPr/>
          </p:nvSpPr>
          <p:spPr>
            <a:xfrm>
              <a:off x="1615025" y="1601015"/>
              <a:ext cx="26112" cy="29"/>
            </a:xfrm>
            <a:custGeom>
              <a:avLst/>
              <a:gdLst/>
              <a:ahLst/>
              <a:cxnLst/>
              <a:rect l="l" t="t" r="r" b="b"/>
              <a:pathLst>
                <a:path w="895" h="1" fill="none" extrusionOk="0">
                  <a:moveTo>
                    <a:pt x="0" y="1"/>
                  </a:moveTo>
                  <a:lnTo>
                    <a:pt x="895" y="1"/>
                  </a:lnTo>
                </a:path>
              </a:pathLst>
            </a:custGeom>
            <a:noFill/>
            <a:ln w="2725" cap="flat" cmpd="sng">
              <a:solidFill>
                <a:srgbClr val="FFA20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7" name="Google Shape;3795;p80">
              <a:extLst>
                <a:ext uri="{FF2B5EF4-FFF2-40B4-BE49-F238E27FC236}">
                  <a16:creationId xmlns:a16="http://schemas.microsoft.com/office/drawing/2014/main" id="{47D62513-4DF7-C60F-2D63-E99779FEC0FB}"/>
                </a:ext>
              </a:extLst>
            </p:cNvPr>
            <p:cNvSpPr/>
            <p:nvPr/>
          </p:nvSpPr>
          <p:spPr>
            <a:xfrm>
              <a:off x="1615025" y="1627127"/>
              <a:ext cx="98757" cy="29"/>
            </a:xfrm>
            <a:custGeom>
              <a:avLst/>
              <a:gdLst/>
              <a:ahLst/>
              <a:cxnLst/>
              <a:rect l="l" t="t" r="r" b="b"/>
              <a:pathLst>
                <a:path w="3385" h="1" fill="none" extrusionOk="0">
                  <a:moveTo>
                    <a:pt x="0" y="0"/>
                  </a:moveTo>
                  <a:lnTo>
                    <a:pt x="3385" y="0"/>
                  </a:lnTo>
                </a:path>
              </a:pathLst>
            </a:custGeom>
            <a:noFill/>
            <a:ln w="2725" cap="flat" cmpd="sng">
              <a:solidFill>
                <a:srgbClr val="FFA20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8" name="Google Shape;3796;p80">
              <a:extLst>
                <a:ext uri="{FF2B5EF4-FFF2-40B4-BE49-F238E27FC236}">
                  <a16:creationId xmlns:a16="http://schemas.microsoft.com/office/drawing/2014/main" id="{AB6D9E92-9BD1-33AB-B263-6C949907B462}"/>
                </a:ext>
              </a:extLst>
            </p:cNvPr>
            <p:cNvSpPr/>
            <p:nvPr/>
          </p:nvSpPr>
          <p:spPr>
            <a:xfrm>
              <a:off x="1615025" y="1653561"/>
              <a:ext cx="98757" cy="29"/>
            </a:xfrm>
            <a:custGeom>
              <a:avLst/>
              <a:gdLst/>
              <a:ahLst/>
              <a:cxnLst/>
              <a:rect l="l" t="t" r="r" b="b"/>
              <a:pathLst>
                <a:path w="3385" h="1" fill="none" extrusionOk="0">
                  <a:moveTo>
                    <a:pt x="0" y="1"/>
                  </a:moveTo>
                  <a:lnTo>
                    <a:pt x="3385" y="1"/>
                  </a:lnTo>
                </a:path>
              </a:pathLst>
            </a:custGeom>
            <a:noFill/>
            <a:ln w="2725" cap="flat" cmpd="sng">
              <a:solidFill>
                <a:srgbClr val="FFA20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9" name="Google Shape;3797;p80">
              <a:extLst>
                <a:ext uri="{FF2B5EF4-FFF2-40B4-BE49-F238E27FC236}">
                  <a16:creationId xmlns:a16="http://schemas.microsoft.com/office/drawing/2014/main" id="{B24F1385-9E83-9CA4-D3EF-C10C4B92439A}"/>
                </a:ext>
              </a:extLst>
            </p:cNvPr>
            <p:cNvSpPr/>
            <p:nvPr/>
          </p:nvSpPr>
          <p:spPr>
            <a:xfrm>
              <a:off x="1615025" y="1679673"/>
              <a:ext cx="98757" cy="29"/>
            </a:xfrm>
            <a:custGeom>
              <a:avLst/>
              <a:gdLst/>
              <a:ahLst/>
              <a:cxnLst/>
              <a:rect l="l" t="t" r="r" b="b"/>
              <a:pathLst>
                <a:path w="3385" h="1" fill="none" extrusionOk="0">
                  <a:moveTo>
                    <a:pt x="0" y="0"/>
                  </a:moveTo>
                  <a:lnTo>
                    <a:pt x="3385" y="0"/>
                  </a:lnTo>
                </a:path>
              </a:pathLst>
            </a:custGeom>
            <a:noFill/>
            <a:ln w="2725" cap="flat" cmpd="sng">
              <a:solidFill>
                <a:srgbClr val="FFA20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0" name="Google Shape;3798;p80">
              <a:extLst>
                <a:ext uri="{FF2B5EF4-FFF2-40B4-BE49-F238E27FC236}">
                  <a16:creationId xmlns:a16="http://schemas.microsoft.com/office/drawing/2014/main" id="{44FBC668-0755-D360-1E71-B9AA446643E4}"/>
                </a:ext>
              </a:extLst>
            </p:cNvPr>
            <p:cNvSpPr/>
            <p:nvPr/>
          </p:nvSpPr>
          <p:spPr>
            <a:xfrm>
              <a:off x="1615025" y="1706107"/>
              <a:ext cx="98757" cy="29"/>
            </a:xfrm>
            <a:custGeom>
              <a:avLst/>
              <a:gdLst/>
              <a:ahLst/>
              <a:cxnLst/>
              <a:rect l="l" t="t" r="r" b="b"/>
              <a:pathLst>
                <a:path w="3385" h="1" fill="none" extrusionOk="0">
                  <a:moveTo>
                    <a:pt x="0" y="1"/>
                  </a:moveTo>
                  <a:lnTo>
                    <a:pt x="3385" y="1"/>
                  </a:lnTo>
                </a:path>
              </a:pathLst>
            </a:custGeom>
            <a:noFill/>
            <a:ln w="2725" cap="flat" cmpd="sng">
              <a:solidFill>
                <a:srgbClr val="FFA20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3" name="Google Shape;3801;p80">
              <a:extLst>
                <a:ext uri="{FF2B5EF4-FFF2-40B4-BE49-F238E27FC236}">
                  <a16:creationId xmlns:a16="http://schemas.microsoft.com/office/drawing/2014/main" id="{B35F6E93-DE91-A119-F5CB-95546A354C29}"/>
                </a:ext>
              </a:extLst>
            </p:cNvPr>
            <p:cNvSpPr/>
            <p:nvPr/>
          </p:nvSpPr>
          <p:spPr>
            <a:xfrm>
              <a:off x="910783" y="2559154"/>
              <a:ext cx="281451" cy="174962"/>
            </a:xfrm>
            <a:custGeom>
              <a:avLst/>
              <a:gdLst/>
              <a:ahLst/>
              <a:cxnLst/>
              <a:rect l="l" t="t" r="r" b="b"/>
              <a:pathLst>
                <a:path w="9647" h="5997" extrusionOk="0">
                  <a:moveTo>
                    <a:pt x="1536" y="1"/>
                  </a:moveTo>
                  <a:cubicBezTo>
                    <a:pt x="714" y="1016"/>
                    <a:pt x="267" y="2273"/>
                    <a:pt x="255" y="3579"/>
                  </a:cubicBezTo>
                  <a:cubicBezTo>
                    <a:pt x="230" y="4388"/>
                    <a:pt x="146" y="5198"/>
                    <a:pt x="1" y="5996"/>
                  </a:cubicBezTo>
                  <a:lnTo>
                    <a:pt x="9646" y="5996"/>
                  </a:lnTo>
                  <a:lnTo>
                    <a:pt x="9296" y="13"/>
                  </a:lnTo>
                  <a:lnTo>
                    <a:pt x="15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4" name="Google Shape;3802;p80">
              <a:extLst>
                <a:ext uri="{FF2B5EF4-FFF2-40B4-BE49-F238E27FC236}">
                  <a16:creationId xmlns:a16="http://schemas.microsoft.com/office/drawing/2014/main" id="{E21CB669-313F-DF1A-7683-0C39039A56C7}"/>
                </a:ext>
              </a:extLst>
            </p:cNvPr>
            <p:cNvSpPr/>
            <p:nvPr/>
          </p:nvSpPr>
          <p:spPr>
            <a:xfrm>
              <a:off x="1097682" y="2559154"/>
              <a:ext cx="94556" cy="174583"/>
            </a:xfrm>
            <a:custGeom>
              <a:avLst/>
              <a:gdLst/>
              <a:ahLst/>
              <a:cxnLst/>
              <a:rect l="l" t="t" r="r" b="b"/>
              <a:pathLst>
                <a:path w="3241" h="5984" extrusionOk="0">
                  <a:moveTo>
                    <a:pt x="1657" y="1"/>
                  </a:moveTo>
                  <a:lnTo>
                    <a:pt x="1" y="5984"/>
                  </a:lnTo>
                  <a:lnTo>
                    <a:pt x="3240" y="5984"/>
                  </a:lnTo>
                  <a:lnTo>
                    <a:pt x="28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5" name="Google Shape;3803;p80">
              <a:extLst>
                <a:ext uri="{FF2B5EF4-FFF2-40B4-BE49-F238E27FC236}">
                  <a16:creationId xmlns:a16="http://schemas.microsoft.com/office/drawing/2014/main" id="{82A5D23F-F5EA-769A-530A-D73194EB1F83}"/>
                </a:ext>
              </a:extLst>
            </p:cNvPr>
            <p:cNvSpPr/>
            <p:nvPr/>
          </p:nvSpPr>
          <p:spPr>
            <a:xfrm>
              <a:off x="1150928" y="2019311"/>
              <a:ext cx="125219" cy="164664"/>
            </a:xfrm>
            <a:custGeom>
              <a:avLst/>
              <a:gdLst/>
              <a:ahLst/>
              <a:cxnLst/>
              <a:rect l="l" t="t" r="r" b="b"/>
              <a:pathLst>
                <a:path w="4292" h="5644" extrusionOk="0">
                  <a:moveTo>
                    <a:pt x="3047" y="0"/>
                  </a:moveTo>
                  <a:cubicBezTo>
                    <a:pt x="2069" y="0"/>
                    <a:pt x="702" y="547"/>
                    <a:pt x="509" y="1268"/>
                  </a:cubicBezTo>
                  <a:cubicBezTo>
                    <a:pt x="206" y="2404"/>
                    <a:pt x="666" y="3710"/>
                    <a:pt x="666" y="3710"/>
                  </a:cubicBezTo>
                  <a:lnTo>
                    <a:pt x="1" y="5474"/>
                  </a:lnTo>
                  <a:lnTo>
                    <a:pt x="2370" y="5644"/>
                  </a:lnTo>
                  <a:cubicBezTo>
                    <a:pt x="2455" y="5184"/>
                    <a:pt x="2551" y="4725"/>
                    <a:pt x="2684" y="4266"/>
                  </a:cubicBezTo>
                  <a:cubicBezTo>
                    <a:pt x="2748" y="4091"/>
                    <a:pt x="2845" y="4049"/>
                    <a:pt x="2967" y="4049"/>
                  </a:cubicBezTo>
                  <a:cubicBezTo>
                    <a:pt x="3084" y="4049"/>
                    <a:pt x="3224" y="4089"/>
                    <a:pt x="3375" y="4089"/>
                  </a:cubicBezTo>
                  <a:cubicBezTo>
                    <a:pt x="3425" y="4089"/>
                    <a:pt x="3477" y="4084"/>
                    <a:pt x="3530" y="4072"/>
                  </a:cubicBezTo>
                  <a:cubicBezTo>
                    <a:pt x="3905" y="3976"/>
                    <a:pt x="3905" y="2718"/>
                    <a:pt x="4062" y="2646"/>
                  </a:cubicBezTo>
                  <a:cubicBezTo>
                    <a:pt x="4231" y="2573"/>
                    <a:pt x="4292" y="2416"/>
                    <a:pt x="4123" y="2175"/>
                  </a:cubicBezTo>
                  <a:cubicBezTo>
                    <a:pt x="3941" y="1945"/>
                    <a:pt x="4050" y="579"/>
                    <a:pt x="4050" y="579"/>
                  </a:cubicBezTo>
                  <a:cubicBezTo>
                    <a:pt x="4020" y="172"/>
                    <a:pt x="3594" y="0"/>
                    <a:pt x="3047" y="0"/>
                  </a:cubicBezTo>
                  <a:close/>
                </a:path>
              </a:pathLst>
            </a:custGeom>
            <a:solidFill>
              <a:srgbClr val="F59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6" name="Google Shape;3804;p80">
              <a:extLst>
                <a:ext uri="{FF2B5EF4-FFF2-40B4-BE49-F238E27FC236}">
                  <a16:creationId xmlns:a16="http://schemas.microsoft.com/office/drawing/2014/main" id="{37DC251D-53B2-6800-AAEB-DF2505DAAE2A}"/>
                </a:ext>
              </a:extLst>
            </p:cNvPr>
            <p:cNvSpPr/>
            <p:nvPr/>
          </p:nvSpPr>
          <p:spPr>
            <a:xfrm>
              <a:off x="907982" y="2163703"/>
              <a:ext cx="347007" cy="407429"/>
            </a:xfrm>
            <a:custGeom>
              <a:avLst/>
              <a:gdLst/>
              <a:ahLst/>
              <a:cxnLst/>
              <a:rect l="l" t="t" r="r" b="b"/>
              <a:pathLst>
                <a:path w="11894" h="13965" extrusionOk="0">
                  <a:moveTo>
                    <a:pt x="7698" y="1"/>
                  </a:moveTo>
                  <a:cubicBezTo>
                    <a:pt x="7544" y="1"/>
                    <a:pt x="7611" y="177"/>
                    <a:pt x="7567" y="586"/>
                  </a:cubicBezTo>
                  <a:cubicBezTo>
                    <a:pt x="7530" y="1033"/>
                    <a:pt x="5463" y="3245"/>
                    <a:pt x="4521" y="5239"/>
                  </a:cubicBezTo>
                  <a:cubicBezTo>
                    <a:pt x="3590" y="7221"/>
                    <a:pt x="2889" y="10702"/>
                    <a:pt x="2309" y="11730"/>
                  </a:cubicBezTo>
                  <a:cubicBezTo>
                    <a:pt x="1729" y="12769"/>
                    <a:pt x="0" y="13954"/>
                    <a:pt x="1148" y="13954"/>
                  </a:cubicBezTo>
                  <a:cubicBezTo>
                    <a:pt x="1922" y="13954"/>
                    <a:pt x="5172" y="13965"/>
                    <a:pt x="7421" y="13965"/>
                  </a:cubicBezTo>
                  <a:cubicBezTo>
                    <a:pt x="8546" y="13965"/>
                    <a:pt x="9420" y="13962"/>
                    <a:pt x="9609" y="13954"/>
                  </a:cubicBezTo>
                  <a:cubicBezTo>
                    <a:pt x="10189" y="13930"/>
                    <a:pt x="10371" y="11125"/>
                    <a:pt x="10600" y="10001"/>
                  </a:cubicBezTo>
                  <a:cubicBezTo>
                    <a:pt x="10818" y="8865"/>
                    <a:pt x="11676" y="5191"/>
                    <a:pt x="11761" y="4127"/>
                  </a:cubicBezTo>
                  <a:cubicBezTo>
                    <a:pt x="11785" y="3305"/>
                    <a:pt x="11736" y="2471"/>
                    <a:pt x="11628" y="1661"/>
                  </a:cubicBezTo>
                  <a:lnTo>
                    <a:pt x="11857" y="755"/>
                  </a:lnTo>
                  <a:cubicBezTo>
                    <a:pt x="11894" y="658"/>
                    <a:pt x="11821" y="574"/>
                    <a:pt x="11736" y="562"/>
                  </a:cubicBezTo>
                  <a:lnTo>
                    <a:pt x="7748" y="6"/>
                  </a:lnTo>
                  <a:cubicBezTo>
                    <a:pt x="7729" y="2"/>
                    <a:pt x="7712" y="1"/>
                    <a:pt x="7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2" name="Google Shape;3805;p80">
              <a:extLst>
                <a:ext uri="{FF2B5EF4-FFF2-40B4-BE49-F238E27FC236}">
                  <a16:creationId xmlns:a16="http://schemas.microsoft.com/office/drawing/2014/main" id="{D1F059DC-9234-D628-0D75-F8A7DA740743}"/>
                </a:ext>
              </a:extLst>
            </p:cNvPr>
            <p:cNvSpPr/>
            <p:nvPr/>
          </p:nvSpPr>
          <p:spPr>
            <a:xfrm>
              <a:off x="1107573" y="2272821"/>
              <a:ext cx="140361" cy="205625"/>
            </a:xfrm>
            <a:custGeom>
              <a:avLst/>
              <a:gdLst/>
              <a:ahLst/>
              <a:cxnLst/>
              <a:rect l="l" t="t" r="r" b="b"/>
              <a:pathLst>
                <a:path w="4811" h="7048" extrusionOk="0">
                  <a:moveTo>
                    <a:pt x="177" y="1"/>
                  </a:moveTo>
                  <a:cubicBezTo>
                    <a:pt x="34" y="1"/>
                    <a:pt x="1" y="260"/>
                    <a:pt x="133" y="798"/>
                  </a:cubicBezTo>
                  <a:cubicBezTo>
                    <a:pt x="363" y="1680"/>
                    <a:pt x="641" y="2478"/>
                    <a:pt x="1475" y="3010"/>
                  </a:cubicBezTo>
                  <a:cubicBezTo>
                    <a:pt x="2236" y="3481"/>
                    <a:pt x="2406" y="6322"/>
                    <a:pt x="3626" y="7047"/>
                  </a:cubicBezTo>
                  <a:cubicBezTo>
                    <a:pt x="3675" y="6745"/>
                    <a:pt x="3711" y="6479"/>
                    <a:pt x="3759" y="6261"/>
                  </a:cubicBezTo>
                  <a:cubicBezTo>
                    <a:pt x="3941" y="5343"/>
                    <a:pt x="4545" y="2708"/>
                    <a:pt x="4799" y="1209"/>
                  </a:cubicBezTo>
                  <a:cubicBezTo>
                    <a:pt x="4811" y="1197"/>
                    <a:pt x="919" y="750"/>
                    <a:pt x="568" y="315"/>
                  </a:cubicBezTo>
                  <a:cubicBezTo>
                    <a:pt x="403" y="107"/>
                    <a:pt x="268" y="1"/>
                    <a:pt x="1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3" name="Google Shape;3806;p80">
              <a:extLst>
                <a:ext uri="{FF2B5EF4-FFF2-40B4-BE49-F238E27FC236}">
                  <a16:creationId xmlns:a16="http://schemas.microsoft.com/office/drawing/2014/main" id="{502DC19A-36DF-FE4E-89AB-20FC975C0479}"/>
                </a:ext>
              </a:extLst>
            </p:cNvPr>
            <p:cNvSpPr/>
            <p:nvPr/>
          </p:nvSpPr>
          <p:spPr>
            <a:xfrm>
              <a:off x="1196092" y="2314776"/>
              <a:ext cx="380150" cy="140478"/>
            </a:xfrm>
            <a:custGeom>
              <a:avLst/>
              <a:gdLst/>
              <a:ahLst/>
              <a:cxnLst/>
              <a:rect l="l" t="t" r="r" b="b"/>
              <a:pathLst>
                <a:path w="13030" h="4815" extrusionOk="0">
                  <a:moveTo>
                    <a:pt x="2599" y="1"/>
                  </a:moveTo>
                  <a:lnTo>
                    <a:pt x="0" y="919"/>
                  </a:lnTo>
                  <a:cubicBezTo>
                    <a:pt x="326" y="1209"/>
                    <a:pt x="2357" y="3421"/>
                    <a:pt x="3662" y="3808"/>
                  </a:cubicBezTo>
                  <a:cubicBezTo>
                    <a:pt x="4201" y="3974"/>
                    <a:pt x="5845" y="4009"/>
                    <a:pt x="7236" y="4009"/>
                  </a:cubicBezTo>
                  <a:cubicBezTo>
                    <a:pt x="8280" y="4009"/>
                    <a:pt x="9181" y="3989"/>
                    <a:pt x="9367" y="3989"/>
                  </a:cubicBezTo>
                  <a:cubicBezTo>
                    <a:pt x="9815" y="3989"/>
                    <a:pt x="10213" y="4340"/>
                    <a:pt x="10709" y="4606"/>
                  </a:cubicBezTo>
                  <a:cubicBezTo>
                    <a:pt x="10956" y="4742"/>
                    <a:pt x="11301" y="4814"/>
                    <a:pt x="11645" y="4814"/>
                  </a:cubicBezTo>
                  <a:cubicBezTo>
                    <a:pt x="11975" y="4814"/>
                    <a:pt x="12304" y="4748"/>
                    <a:pt x="12546" y="4606"/>
                  </a:cubicBezTo>
                  <a:cubicBezTo>
                    <a:pt x="13030" y="4316"/>
                    <a:pt x="12075" y="3506"/>
                    <a:pt x="11712" y="3337"/>
                  </a:cubicBezTo>
                  <a:cubicBezTo>
                    <a:pt x="11350" y="3155"/>
                    <a:pt x="10431" y="2587"/>
                    <a:pt x="10020" y="2587"/>
                  </a:cubicBezTo>
                  <a:cubicBezTo>
                    <a:pt x="9621" y="2587"/>
                    <a:pt x="4968" y="2213"/>
                    <a:pt x="4496" y="2080"/>
                  </a:cubicBezTo>
                  <a:cubicBezTo>
                    <a:pt x="4037" y="1935"/>
                    <a:pt x="2599" y="1"/>
                    <a:pt x="2599" y="1"/>
                  </a:cubicBezTo>
                  <a:close/>
                </a:path>
              </a:pathLst>
            </a:custGeom>
            <a:solidFill>
              <a:srgbClr val="F59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4" name="Google Shape;3807;p80">
              <a:extLst>
                <a:ext uri="{FF2B5EF4-FFF2-40B4-BE49-F238E27FC236}">
                  <a16:creationId xmlns:a16="http://schemas.microsoft.com/office/drawing/2014/main" id="{88CD272D-BC99-D125-1890-129AF238C9D0}"/>
                </a:ext>
              </a:extLst>
            </p:cNvPr>
            <p:cNvSpPr/>
            <p:nvPr/>
          </p:nvSpPr>
          <p:spPr>
            <a:xfrm>
              <a:off x="1475361" y="2427220"/>
              <a:ext cx="56454" cy="32530"/>
            </a:xfrm>
            <a:custGeom>
              <a:avLst/>
              <a:gdLst/>
              <a:ahLst/>
              <a:cxnLst/>
              <a:rect l="l" t="t" r="r" b="b"/>
              <a:pathLst>
                <a:path w="1935" h="1115" extrusionOk="0">
                  <a:moveTo>
                    <a:pt x="253" y="0"/>
                  </a:moveTo>
                  <a:cubicBezTo>
                    <a:pt x="40" y="0"/>
                    <a:pt x="67" y="237"/>
                    <a:pt x="37" y="474"/>
                  </a:cubicBezTo>
                  <a:cubicBezTo>
                    <a:pt x="1" y="764"/>
                    <a:pt x="1077" y="1114"/>
                    <a:pt x="1330" y="1114"/>
                  </a:cubicBezTo>
                  <a:cubicBezTo>
                    <a:pt x="1596" y="1114"/>
                    <a:pt x="1935" y="728"/>
                    <a:pt x="1608" y="643"/>
                  </a:cubicBezTo>
                  <a:cubicBezTo>
                    <a:pt x="1282" y="546"/>
                    <a:pt x="859" y="196"/>
                    <a:pt x="436" y="39"/>
                  </a:cubicBezTo>
                  <a:cubicBezTo>
                    <a:pt x="361" y="12"/>
                    <a:pt x="301" y="0"/>
                    <a:pt x="253" y="0"/>
                  </a:cubicBezTo>
                  <a:close/>
                </a:path>
              </a:pathLst>
            </a:custGeom>
            <a:solidFill>
              <a:srgbClr val="F9B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5" name="Google Shape;3808;p80">
              <a:extLst>
                <a:ext uri="{FF2B5EF4-FFF2-40B4-BE49-F238E27FC236}">
                  <a16:creationId xmlns:a16="http://schemas.microsoft.com/office/drawing/2014/main" id="{F73EA9FD-6854-150E-5DC4-B26DB3B950A7}"/>
                </a:ext>
              </a:extLst>
            </p:cNvPr>
            <p:cNvSpPr/>
            <p:nvPr/>
          </p:nvSpPr>
          <p:spPr>
            <a:xfrm>
              <a:off x="1466113" y="2389583"/>
              <a:ext cx="84403" cy="16922"/>
            </a:xfrm>
            <a:custGeom>
              <a:avLst/>
              <a:gdLst/>
              <a:ahLst/>
              <a:cxnLst/>
              <a:rect l="l" t="t" r="r" b="b"/>
              <a:pathLst>
                <a:path w="2893" h="580" extrusionOk="0">
                  <a:moveTo>
                    <a:pt x="2284" y="0"/>
                  </a:moveTo>
                  <a:cubicBezTo>
                    <a:pt x="1685" y="0"/>
                    <a:pt x="306" y="253"/>
                    <a:pt x="306" y="253"/>
                  </a:cubicBezTo>
                  <a:cubicBezTo>
                    <a:pt x="0" y="406"/>
                    <a:pt x="400" y="580"/>
                    <a:pt x="1037" y="580"/>
                  </a:cubicBezTo>
                  <a:cubicBezTo>
                    <a:pt x="1357" y="580"/>
                    <a:pt x="1738" y="536"/>
                    <a:pt x="2119" y="422"/>
                  </a:cubicBezTo>
                  <a:cubicBezTo>
                    <a:pt x="2602" y="265"/>
                    <a:pt x="2892" y="84"/>
                    <a:pt x="2457" y="11"/>
                  </a:cubicBezTo>
                  <a:cubicBezTo>
                    <a:pt x="2412" y="4"/>
                    <a:pt x="2353" y="0"/>
                    <a:pt x="2284" y="0"/>
                  </a:cubicBezTo>
                  <a:close/>
                </a:path>
              </a:pathLst>
            </a:custGeom>
            <a:solidFill>
              <a:srgbClr val="F9B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6" name="Google Shape;3809;p80">
              <a:extLst>
                <a:ext uri="{FF2B5EF4-FFF2-40B4-BE49-F238E27FC236}">
                  <a16:creationId xmlns:a16="http://schemas.microsoft.com/office/drawing/2014/main" id="{E2465D27-903B-280A-FA9C-59EE2283DEC6}"/>
                </a:ext>
              </a:extLst>
            </p:cNvPr>
            <p:cNvSpPr/>
            <p:nvPr/>
          </p:nvSpPr>
          <p:spPr>
            <a:xfrm>
              <a:off x="1137886" y="1981178"/>
              <a:ext cx="180593" cy="162651"/>
            </a:xfrm>
            <a:custGeom>
              <a:avLst/>
              <a:gdLst/>
              <a:ahLst/>
              <a:cxnLst/>
              <a:rect l="l" t="t" r="r" b="b"/>
              <a:pathLst>
                <a:path w="6190" h="5575" extrusionOk="0">
                  <a:moveTo>
                    <a:pt x="5228" y="1"/>
                  </a:moveTo>
                  <a:cubicBezTo>
                    <a:pt x="4868" y="1"/>
                    <a:pt x="4426" y="257"/>
                    <a:pt x="3748" y="257"/>
                  </a:cubicBezTo>
                  <a:cubicBezTo>
                    <a:pt x="3660" y="257"/>
                    <a:pt x="3567" y="252"/>
                    <a:pt x="3470" y="242"/>
                  </a:cubicBezTo>
                  <a:cubicBezTo>
                    <a:pt x="3322" y="226"/>
                    <a:pt x="3188" y="218"/>
                    <a:pt x="3067" y="218"/>
                  </a:cubicBezTo>
                  <a:cubicBezTo>
                    <a:pt x="2221" y="218"/>
                    <a:pt x="1994" y="597"/>
                    <a:pt x="1729" y="968"/>
                  </a:cubicBezTo>
                  <a:cubicBezTo>
                    <a:pt x="1427" y="1391"/>
                    <a:pt x="545" y="1088"/>
                    <a:pt x="279" y="2225"/>
                  </a:cubicBezTo>
                  <a:cubicBezTo>
                    <a:pt x="1" y="3361"/>
                    <a:pt x="424" y="3965"/>
                    <a:pt x="750" y="4473"/>
                  </a:cubicBezTo>
                  <a:cubicBezTo>
                    <a:pt x="1076" y="4968"/>
                    <a:pt x="726" y="5524"/>
                    <a:pt x="1004" y="5573"/>
                  </a:cubicBezTo>
                  <a:cubicBezTo>
                    <a:pt x="1011" y="5574"/>
                    <a:pt x="1017" y="5574"/>
                    <a:pt x="1024" y="5574"/>
                  </a:cubicBezTo>
                  <a:cubicBezTo>
                    <a:pt x="1300" y="5574"/>
                    <a:pt x="1659" y="4636"/>
                    <a:pt x="1741" y="4388"/>
                  </a:cubicBezTo>
                  <a:cubicBezTo>
                    <a:pt x="1838" y="4146"/>
                    <a:pt x="1330" y="3760"/>
                    <a:pt x="1463" y="3312"/>
                  </a:cubicBezTo>
                  <a:cubicBezTo>
                    <a:pt x="1504" y="3159"/>
                    <a:pt x="1580" y="3108"/>
                    <a:pt x="1664" y="3108"/>
                  </a:cubicBezTo>
                  <a:cubicBezTo>
                    <a:pt x="1833" y="3108"/>
                    <a:pt x="2031" y="3312"/>
                    <a:pt x="2031" y="3312"/>
                  </a:cubicBezTo>
                  <a:cubicBezTo>
                    <a:pt x="2370" y="3288"/>
                    <a:pt x="2817" y="2551"/>
                    <a:pt x="3083" y="2249"/>
                  </a:cubicBezTo>
                  <a:cubicBezTo>
                    <a:pt x="3168" y="2152"/>
                    <a:pt x="3252" y="2126"/>
                    <a:pt x="3367" y="2126"/>
                  </a:cubicBezTo>
                  <a:cubicBezTo>
                    <a:pt x="3504" y="2126"/>
                    <a:pt x="3686" y="2163"/>
                    <a:pt x="3968" y="2163"/>
                  </a:cubicBezTo>
                  <a:cubicBezTo>
                    <a:pt x="4192" y="2163"/>
                    <a:pt x="4480" y="2139"/>
                    <a:pt x="4860" y="2055"/>
                  </a:cubicBezTo>
                  <a:cubicBezTo>
                    <a:pt x="6117" y="1777"/>
                    <a:pt x="6189" y="762"/>
                    <a:pt x="5694" y="218"/>
                  </a:cubicBezTo>
                  <a:cubicBezTo>
                    <a:pt x="5546" y="56"/>
                    <a:pt x="5396" y="1"/>
                    <a:pt x="5228" y="1"/>
                  </a:cubicBezTo>
                  <a:close/>
                </a:path>
              </a:pathLst>
            </a:custGeom>
            <a:solidFill>
              <a:srgbClr val="995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7" name="Google Shape;3810;p80">
              <a:extLst>
                <a:ext uri="{FF2B5EF4-FFF2-40B4-BE49-F238E27FC236}">
                  <a16:creationId xmlns:a16="http://schemas.microsoft.com/office/drawing/2014/main" id="{52EB1DA7-67EE-2E89-5E26-CABB3A848301}"/>
                </a:ext>
              </a:extLst>
            </p:cNvPr>
            <p:cNvSpPr/>
            <p:nvPr/>
          </p:nvSpPr>
          <p:spPr>
            <a:xfrm>
              <a:off x="1098032" y="2203965"/>
              <a:ext cx="182344" cy="151039"/>
            </a:xfrm>
            <a:custGeom>
              <a:avLst/>
              <a:gdLst/>
              <a:ahLst/>
              <a:cxnLst/>
              <a:rect l="l" t="t" r="r" b="b"/>
              <a:pathLst>
                <a:path w="6250" h="5177" extrusionOk="0">
                  <a:moveTo>
                    <a:pt x="2314" y="0"/>
                  </a:moveTo>
                  <a:cubicBezTo>
                    <a:pt x="2248" y="0"/>
                    <a:pt x="2181" y="5"/>
                    <a:pt x="2116" y="16"/>
                  </a:cubicBezTo>
                  <a:cubicBezTo>
                    <a:pt x="1367" y="148"/>
                    <a:pt x="1" y="1526"/>
                    <a:pt x="617" y="2348"/>
                  </a:cubicBezTo>
                  <a:lnTo>
                    <a:pt x="3083" y="5177"/>
                  </a:lnTo>
                  <a:lnTo>
                    <a:pt x="6250" y="3956"/>
                  </a:lnTo>
                  <a:cubicBezTo>
                    <a:pt x="6250" y="3956"/>
                    <a:pt x="4763" y="1720"/>
                    <a:pt x="4256" y="1115"/>
                  </a:cubicBezTo>
                  <a:cubicBezTo>
                    <a:pt x="3802" y="563"/>
                    <a:pt x="3026" y="0"/>
                    <a:pt x="2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8" name="Google Shape;3811;p80">
              <a:extLst>
                <a:ext uri="{FF2B5EF4-FFF2-40B4-BE49-F238E27FC236}">
                  <a16:creationId xmlns:a16="http://schemas.microsoft.com/office/drawing/2014/main" id="{466BADFA-E813-CE28-595A-41AC5390C33D}"/>
                </a:ext>
              </a:extLst>
            </p:cNvPr>
            <p:cNvSpPr/>
            <p:nvPr/>
          </p:nvSpPr>
          <p:spPr>
            <a:xfrm>
              <a:off x="1207354" y="2222025"/>
              <a:ext cx="44113" cy="54703"/>
            </a:xfrm>
            <a:custGeom>
              <a:avLst/>
              <a:gdLst/>
              <a:ahLst/>
              <a:cxnLst/>
              <a:rect l="l" t="t" r="r" b="b"/>
              <a:pathLst>
                <a:path w="1512" h="1875" fill="none" extrusionOk="0">
                  <a:moveTo>
                    <a:pt x="1" y="1"/>
                  </a:moveTo>
                  <a:cubicBezTo>
                    <a:pt x="1" y="1"/>
                    <a:pt x="690" y="484"/>
                    <a:pt x="1512" y="1874"/>
                  </a:cubicBezTo>
                </a:path>
              </a:pathLst>
            </a:custGeom>
            <a:noFill/>
            <a:ln w="3925" cap="flat" cmpd="sng">
              <a:solidFill>
                <a:schemeClr val="accent6"/>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9" name="Google Shape;3812;p80">
              <a:extLst>
                <a:ext uri="{FF2B5EF4-FFF2-40B4-BE49-F238E27FC236}">
                  <a16:creationId xmlns:a16="http://schemas.microsoft.com/office/drawing/2014/main" id="{E2C7A7FA-A16A-E387-F69B-0EB6551994D3}"/>
                </a:ext>
              </a:extLst>
            </p:cNvPr>
            <p:cNvSpPr/>
            <p:nvPr/>
          </p:nvSpPr>
          <p:spPr>
            <a:xfrm>
              <a:off x="762337" y="2754895"/>
              <a:ext cx="522612" cy="29"/>
            </a:xfrm>
            <a:custGeom>
              <a:avLst/>
              <a:gdLst/>
              <a:ahLst/>
              <a:cxnLst/>
              <a:rect l="l" t="t" r="r" b="b"/>
              <a:pathLst>
                <a:path w="17913" h="1" fill="none" extrusionOk="0">
                  <a:moveTo>
                    <a:pt x="0" y="0"/>
                  </a:moveTo>
                  <a:lnTo>
                    <a:pt x="17913" y="0"/>
                  </a:lnTo>
                </a:path>
              </a:pathLst>
            </a:custGeom>
            <a:noFill/>
            <a:ln w="3925" cap="flat" cmpd="sng">
              <a:solidFill>
                <a:srgbClr val="292E4A"/>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20" name="Google Shape;3813;p80">
              <a:extLst>
                <a:ext uri="{FF2B5EF4-FFF2-40B4-BE49-F238E27FC236}">
                  <a16:creationId xmlns:a16="http://schemas.microsoft.com/office/drawing/2014/main" id="{5E885FA2-B1BB-8E92-5448-EA85D522201C}"/>
                </a:ext>
              </a:extLst>
            </p:cNvPr>
            <p:cNvSpPr/>
            <p:nvPr/>
          </p:nvSpPr>
          <p:spPr>
            <a:xfrm>
              <a:off x="1372050" y="2754895"/>
              <a:ext cx="1088957" cy="29"/>
            </a:xfrm>
            <a:custGeom>
              <a:avLst/>
              <a:gdLst/>
              <a:ahLst/>
              <a:cxnLst/>
              <a:rect l="l" t="t" r="r" b="b"/>
              <a:pathLst>
                <a:path w="37325" h="1" fill="none" extrusionOk="0">
                  <a:moveTo>
                    <a:pt x="0" y="0"/>
                  </a:moveTo>
                  <a:lnTo>
                    <a:pt x="37325" y="0"/>
                  </a:lnTo>
                </a:path>
              </a:pathLst>
            </a:custGeom>
            <a:noFill/>
            <a:ln w="3925" cap="flat" cmpd="sng">
              <a:solidFill>
                <a:srgbClr val="292E4A"/>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721" name="TextBox 3720">
            <a:extLst>
              <a:ext uri="{FF2B5EF4-FFF2-40B4-BE49-F238E27FC236}">
                <a16:creationId xmlns:a16="http://schemas.microsoft.com/office/drawing/2014/main" id="{6CECF247-95BB-DB6D-0B95-6F60CA2F0AFC}"/>
              </a:ext>
            </a:extLst>
          </p:cNvPr>
          <p:cNvSpPr txBox="1"/>
          <p:nvPr/>
        </p:nvSpPr>
        <p:spPr>
          <a:xfrm>
            <a:off x="597911" y="4846861"/>
            <a:ext cx="8405300" cy="261610"/>
          </a:xfrm>
          <a:prstGeom prst="rect">
            <a:avLst/>
          </a:prstGeom>
          <a:noFill/>
        </p:spPr>
        <p:txBody>
          <a:bodyPr wrap="square" rtlCol="0">
            <a:spAutoFit/>
          </a:bodyPr>
          <a:lstStyle/>
          <a:p>
            <a:pPr algn="ctr"/>
            <a:r>
              <a:rPr lang="cs-CZ" sz="1100" dirty="0" err="1">
                <a:solidFill>
                  <a:schemeClr val="tx1"/>
                </a:solidFill>
                <a:latin typeface="+mj-lt"/>
                <a:ea typeface="Open Sans" pitchFamily="2" charset="0"/>
                <a:cs typeface="Open Sans" pitchFamily="2" charset="0"/>
              </a:rPr>
              <a:t>Credits</a:t>
            </a:r>
            <a:r>
              <a:rPr lang="cs-CZ" sz="1100" dirty="0">
                <a:solidFill>
                  <a:schemeClr val="tx1"/>
                </a:solidFill>
                <a:latin typeface="+mj-lt"/>
                <a:ea typeface="Open Sans" pitchFamily="2" charset="0"/>
                <a:cs typeface="Open Sans" pitchFamily="2" charset="0"/>
              </a:rPr>
              <a:t>: </a:t>
            </a:r>
            <a:r>
              <a:rPr lang="cs-CZ" sz="1100" dirty="0" err="1">
                <a:solidFill>
                  <a:schemeClr val="tx1"/>
                </a:solidFill>
                <a:latin typeface="+mj-lt"/>
                <a:ea typeface="Open Sans" pitchFamily="2" charset="0"/>
                <a:cs typeface="Open Sans" pitchFamily="2" charset="0"/>
              </a:rPr>
              <a:t>This</a:t>
            </a:r>
            <a:r>
              <a:rPr lang="cs-CZ" sz="1100" dirty="0">
                <a:solidFill>
                  <a:schemeClr val="tx1"/>
                </a:solidFill>
                <a:latin typeface="+mj-lt"/>
                <a:ea typeface="Open Sans" pitchFamily="2" charset="0"/>
                <a:cs typeface="Open Sans" pitchFamily="2" charset="0"/>
              </a:rPr>
              <a:t> </a:t>
            </a:r>
            <a:r>
              <a:rPr lang="cs-CZ" sz="1100" dirty="0" err="1">
                <a:solidFill>
                  <a:schemeClr val="tx1"/>
                </a:solidFill>
                <a:latin typeface="+mj-lt"/>
                <a:ea typeface="Open Sans" pitchFamily="2" charset="0"/>
                <a:cs typeface="Open Sans" pitchFamily="2" charset="0"/>
              </a:rPr>
              <a:t>presentation</a:t>
            </a:r>
            <a:r>
              <a:rPr lang="cs-CZ" sz="1100" dirty="0">
                <a:solidFill>
                  <a:schemeClr val="tx1"/>
                </a:solidFill>
                <a:latin typeface="+mj-lt"/>
                <a:ea typeface="Open Sans" pitchFamily="2" charset="0"/>
                <a:cs typeface="Open Sans" pitchFamily="2" charset="0"/>
              </a:rPr>
              <a:t> </a:t>
            </a:r>
            <a:r>
              <a:rPr lang="cs-CZ" sz="1100" dirty="0" err="1">
                <a:solidFill>
                  <a:schemeClr val="tx1"/>
                </a:solidFill>
                <a:latin typeface="+mj-lt"/>
                <a:ea typeface="Open Sans" pitchFamily="2" charset="0"/>
                <a:cs typeface="Open Sans" pitchFamily="2" charset="0"/>
              </a:rPr>
              <a:t>template</a:t>
            </a:r>
            <a:r>
              <a:rPr lang="cs-CZ" sz="1100" dirty="0">
                <a:solidFill>
                  <a:schemeClr val="tx1"/>
                </a:solidFill>
                <a:latin typeface="+mj-lt"/>
                <a:ea typeface="Open Sans" pitchFamily="2" charset="0"/>
                <a:cs typeface="Open Sans" pitchFamily="2" charset="0"/>
              </a:rPr>
              <a:t> </a:t>
            </a:r>
            <a:r>
              <a:rPr lang="cs-CZ" sz="1100" dirty="0" err="1">
                <a:solidFill>
                  <a:schemeClr val="tx1"/>
                </a:solidFill>
                <a:latin typeface="+mj-lt"/>
                <a:ea typeface="Open Sans" pitchFamily="2" charset="0"/>
                <a:cs typeface="Open Sans" pitchFamily="2" charset="0"/>
              </a:rPr>
              <a:t>was</a:t>
            </a:r>
            <a:r>
              <a:rPr lang="cs-CZ" sz="1100" dirty="0">
                <a:solidFill>
                  <a:schemeClr val="tx1"/>
                </a:solidFill>
                <a:latin typeface="+mj-lt"/>
                <a:ea typeface="Open Sans" pitchFamily="2" charset="0"/>
                <a:cs typeface="Open Sans" pitchFamily="2" charset="0"/>
              </a:rPr>
              <a:t> </a:t>
            </a:r>
            <a:r>
              <a:rPr lang="cs-CZ" sz="1100" dirty="0" err="1">
                <a:solidFill>
                  <a:schemeClr val="tx1"/>
                </a:solidFill>
                <a:latin typeface="+mj-lt"/>
                <a:ea typeface="Open Sans" pitchFamily="2" charset="0"/>
                <a:cs typeface="Open Sans" pitchFamily="2" charset="0"/>
              </a:rPr>
              <a:t>created</a:t>
            </a:r>
            <a:r>
              <a:rPr lang="cs-CZ" sz="1100" dirty="0">
                <a:solidFill>
                  <a:schemeClr val="tx1"/>
                </a:solidFill>
                <a:latin typeface="+mj-lt"/>
                <a:ea typeface="Open Sans" pitchFamily="2" charset="0"/>
                <a:cs typeface="Open Sans" pitchFamily="2" charset="0"/>
              </a:rPr>
              <a:t> by </a:t>
            </a:r>
            <a:r>
              <a:rPr lang="cs-CZ" sz="1100" dirty="0" err="1">
                <a:solidFill>
                  <a:schemeClr val="tx1"/>
                </a:solidFill>
                <a:latin typeface="+mj-lt"/>
                <a:ea typeface="Open Sans" pitchFamily="2" charset="0"/>
                <a:cs typeface="Open Sans" pitchFamily="2" charset="0"/>
              </a:rPr>
              <a:t>Slidesgo</a:t>
            </a:r>
            <a:r>
              <a:rPr lang="cs-CZ" sz="1100" dirty="0">
                <a:solidFill>
                  <a:schemeClr val="tx1"/>
                </a:solidFill>
                <a:latin typeface="+mj-lt"/>
                <a:ea typeface="Open Sans" pitchFamily="2" charset="0"/>
                <a:cs typeface="Open Sans" pitchFamily="2" charset="0"/>
              </a:rPr>
              <a:t>, </a:t>
            </a:r>
            <a:r>
              <a:rPr lang="cs-CZ" sz="1100" dirty="0" err="1">
                <a:solidFill>
                  <a:schemeClr val="tx1"/>
                </a:solidFill>
                <a:latin typeface="+mj-lt"/>
                <a:ea typeface="Open Sans" pitchFamily="2" charset="0"/>
                <a:cs typeface="Open Sans" pitchFamily="2" charset="0"/>
              </a:rPr>
              <a:t>including</a:t>
            </a:r>
            <a:r>
              <a:rPr lang="cs-CZ" sz="1100" dirty="0">
                <a:solidFill>
                  <a:schemeClr val="tx1"/>
                </a:solidFill>
                <a:latin typeface="+mj-lt"/>
                <a:ea typeface="Open Sans" pitchFamily="2" charset="0"/>
                <a:cs typeface="Open Sans" pitchFamily="2" charset="0"/>
              </a:rPr>
              <a:t> </a:t>
            </a:r>
            <a:r>
              <a:rPr lang="cs-CZ" sz="1100" dirty="0" err="1">
                <a:solidFill>
                  <a:schemeClr val="tx1"/>
                </a:solidFill>
                <a:latin typeface="+mj-lt"/>
                <a:ea typeface="Open Sans" pitchFamily="2" charset="0"/>
                <a:cs typeface="Open Sans" pitchFamily="2" charset="0"/>
              </a:rPr>
              <a:t>icons</a:t>
            </a:r>
            <a:r>
              <a:rPr lang="cs-CZ" sz="1100" dirty="0">
                <a:solidFill>
                  <a:schemeClr val="tx1"/>
                </a:solidFill>
                <a:latin typeface="+mj-lt"/>
                <a:ea typeface="Open Sans" pitchFamily="2" charset="0"/>
                <a:cs typeface="Open Sans" pitchFamily="2" charset="0"/>
              </a:rPr>
              <a:t> by </a:t>
            </a:r>
            <a:r>
              <a:rPr lang="cs-CZ" sz="1100" dirty="0" err="1">
                <a:solidFill>
                  <a:schemeClr val="tx1"/>
                </a:solidFill>
                <a:latin typeface="+mj-lt"/>
                <a:ea typeface="Open Sans" pitchFamily="2" charset="0"/>
                <a:cs typeface="Open Sans" pitchFamily="2" charset="0"/>
              </a:rPr>
              <a:t>Flaticon</a:t>
            </a:r>
            <a:r>
              <a:rPr lang="cs-CZ" sz="1100" dirty="0">
                <a:solidFill>
                  <a:schemeClr val="tx1"/>
                </a:solidFill>
                <a:latin typeface="+mj-lt"/>
                <a:ea typeface="Open Sans" pitchFamily="2" charset="0"/>
                <a:cs typeface="Open Sans" pitchFamily="2" charset="0"/>
              </a:rPr>
              <a:t>, and </a:t>
            </a:r>
            <a:r>
              <a:rPr lang="cs-CZ" sz="1100" dirty="0" err="1">
                <a:solidFill>
                  <a:schemeClr val="tx1"/>
                </a:solidFill>
                <a:latin typeface="+mj-lt"/>
                <a:ea typeface="Open Sans" pitchFamily="2" charset="0"/>
                <a:cs typeface="Open Sans" pitchFamily="2" charset="0"/>
              </a:rPr>
              <a:t>infographics</a:t>
            </a:r>
            <a:r>
              <a:rPr lang="cs-CZ" sz="1100" dirty="0">
                <a:solidFill>
                  <a:schemeClr val="tx1"/>
                </a:solidFill>
                <a:latin typeface="+mj-lt"/>
                <a:ea typeface="Open Sans" pitchFamily="2" charset="0"/>
                <a:cs typeface="Open Sans" pitchFamily="2" charset="0"/>
              </a:rPr>
              <a:t> &amp; </a:t>
            </a:r>
            <a:r>
              <a:rPr lang="cs-CZ" sz="1100" dirty="0" err="1">
                <a:solidFill>
                  <a:schemeClr val="tx1"/>
                </a:solidFill>
                <a:latin typeface="+mj-lt"/>
                <a:ea typeface="Open Sans" pitchFamily="2" charset="0"/>
                <a:cs typeface="Open Sans" pitchFamily="2" charset="0"/>
              </a:rPr>
              <a:t>images</a:t>
            </a:r>
            <a:r>
              <a:rPr lang="cs-CZ" sz="1100" dirty="0">
                <a:solidFill>
                  <a:schemeClr val="tx1"/>
                </a:solidFill>
                <a:latin typeface="+mj-lt"/>
                <a:ea typeface="Open Sans" pitchFamily="2" charset="0"/>
                <a:cs typeface="Open Sans" pitchFamily="2" charset="0"/>
              </a:rPr>
              <a:t> by </a:t>
            </a:r>
            <a:r>
              <a:rPr lang="cs-CZ" sz="1100" dirty="0" err="1">
                <a:solidFill>
                  <a:schemeClr val="tx1"/>
                </a:solidFill>
                <a:latin typeface="+mj-lt"/>
                <a:ea typeface="Open Sans" pitchFamily="2" charset="0"/>
                <a:cs typeface="Open Sans" pitchFamily="2" charset="0"/>
              </a:rPr>
              <a:t>Freepik</a:t>
            </a:r>
            <a:r>
              <a:rPr lang="cs-CZ" sz="1100" dirty="0">
                <a:solidFill>
                  <a:schemeClr val="tx1"/>
                </a:solidFill>
                <a:latin typeface="+mj-lt"/>
                <a:ea typeface="Open Sans" pitchFamily="2" charset="0"/>
                <a:cs typeface="Open Sans" pitchFamily="2" charset="0"/>
              </a:rPr>
              <a:t>.</a:t>
            </a:r>
          </a:p>
        </p:txBody>
      </p:sp>
    </p:spTree>
  </p:cSld>
  <p:clrMapOvr>
    <a:masterClrMapping/>
  </p:clrMapOvr>
</p:sld>
</file>

<file path=ppt/theme/theme1.xml><?xml version="1.0" encoding="utf-8"?>
<a:theme xmlns:a="http://schemas.openxmlformats.org/drawingml/2006/main" name="Investor Social Media by Slidesgo">
  <a:themeElements>
    <a:clrScheme name="Simple Light">
      <a:dk1>
        <a:srgbClr val="07105C"/>
      </a:dk1>
      <a:lt1>
        <a:srgbClr val="FFFFFF"/>
      </a:lt1>
      <a:dk2>
        <a:srgbClr val="FDE571"/>
      </a:dk2>
      <a:lt2>
        <a:srgbClr val="8FCEF9"/>
      </a:lt2>
      <a:accent1>
        <a:srgbClr val="07105C"/>
      </a:accent1>
      <a:accent2>
        <a:srgbClr val="5664E1"/>
      </a:accent2>
      <a:accent3>
        <a:srgbClr val="1226DB"/>
      </a:accent3>
      <a:accent4>
        <a:srgbClr val="23295C"/>
      </a:accent4>
      <a:accent5>
        <a:srgbClr val="0E1DA8"/>
      </a:accent5>
      <a:accent6>
        <a:srgbClr val="FFB127"/>
      </a:accent6>
      <a:hlink>
        <a:srgbClr val="E1D4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15577</TotalTime>
  <Words>791</Words>
  <Application>Microsoft Office PowerPoint</Application>
  <PresentationFormat>Předvádění na obrazovce (16:9)</PresentationFormat>
  <Paragraphs>122</Paragraphs>
  <Slides>8</Slides>
  <Notes>8</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8</vt:i4>
      </vt:variant>
    </vt:vector>
  </HeadingPairs>
  <TitlesOfParts>
    <vt:vector size="18" baseType="lpstr">
      <vt:lpstr>Symbol</vt:lpstr>
      <vt:lpstr>Courier New</vt:lpstr>
      <vt:lpstr>Roboto Slab</vt:lpstr>
      <vt:lpstr>Arial</vt:lpstr>
      <vt:lpstr>Cutive Mono</vt:lpstr>
      <vt:lpstr>Open Sans</vt:lpstr>
      <vt:lpstr>Calibri</vt:lpstr>
      <vt:lpstr>Montserrat</vt:lpstr>
      <vt:lpstr>Wingdings</vt:lpstr>
      <vt:lpstr>Investor Social Media by Slidesgo</vt:lpstr>
      <vt:lpstr>Prezentace aplikace PowerPoint</vt:lpstr>
      <vt:lpstr>INTRODUCTION</vt:lpstr>
      <vt:lpstr>PROPOSED MODEL</vt:lpstr>
      <vt:lpstr>ENTRY QUESTIONNAIRE</vt:lpstr>
      <vt:lpstr>FIXED EFFECTS</vt:lpstr>
      <vt:lpstr>Prezentace aplikace PowerPoint</vt:lpstr>
      <vt:lpstr>SOCIAL ANXIETY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dc:creator>
  <cp:lastModifiedBy>Jana Blahošová</cp:lastModifiedBy>
  <cp:revision>25</cp:revision>
  <dcterms:modified xsi:type="dcterms:W3CDTF">2023-05-25T17:23:30Z</dcterms:modified>
</cp:coreProperties>
</file>